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73" r:id="rId3"/>
    <p:sldId id="271" r:id="rId4"/>
    <p:sldId id="272" r:id="rId5"/>
    <p:sldId id="267" r:id="rId6"/>
    <p:sldId id="269" r:id="rId7"/>
    <p:sldId id="259" r:id="rId8"/>
    <p:sldId id="2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737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9505-EDC4-D049-A708-80EE7EFC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F021C-CFBE-8E44-8A79-4FFF7CBC2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2650B-79B0-2241-94F2-7C312F5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EDD52-4E94-B44A-9129-05ECBA5A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6F70E-85B0-2E42-93A0-DF5E39A0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351-FE39-4044-8A1C-8C4D78A3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657C4-FEF6-3349-927E-CC651EF4F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C343-47C4-8846-898C-53E2CFE5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7270-F418-DE40-AE0E-E0D1610D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AC4-311A-F148-8557-1C143C43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EB4934-D8F8-4849-B36F-0DD714523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7E428-A561-7C43-B79B-CF1690232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9DEA5-0E63-0644-80C5-77BFC2CC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B92DC-A4A9-E74F-87CA-0687E5BD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CDFCE-DAF5-C34A-8360-8CFF7453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A642-44A2-C14D-BAC4-AFCDFA6F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3B8D-C8E4-EF43-903B-026FBC987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9394D-709B-7B4E-925A-809C0C9F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FC7F-5DA4-7B4A-BF63-A259F246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CD95-A198-9F4C-BA96-58AAB45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509F-BCA2-7743-B727-B8C64AD1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03355-EE54-0D4D-8464-76E4AD8A5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B3EF-EE8A-B348-9669-A362155C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E7ED7-C3F9-2C49-8512-8E240401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F787D-BBAE-1041-BAF1-CF2162B9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E9538-3C2F-6849-AF47-ACE2779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0A895-D0CE-734F-B3A2-45B2AE0BE1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EC88C-6686-7E4A-8B04-339816FF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84FA53-7793-C843-8A6D-84383DCA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D470-AAA6-3A46-A596-77CA1B87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71BB7-9EAC-0342-A355-68BBB414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215B-A083-0A46-A1C6-CEDDE53A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8C1C0-9AAD-3A44-AF93-450FD9791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538E2-C1A9-2544-9646-8337DF52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E6291-5AE9-804C-B148-2B5FE6202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CED3D3-E3A6-3640-B2B3-DD33B13F4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8F6D08-0122-9D4D-8A13-5A962A9E0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1F72E-A8EF-A447-ADB3-57474049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936BC-D3E3-A14A-86F6-FEF560F55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7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44C6-881F-EF41-B92B-0B222FDB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88C86-AEF6-7B4B-8366-DA83DD74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58A62-138D-6548-8A55-121EA84B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AB918-EB26-E947-ABB7-3BB7C68A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AC5DC-33B4-104A-800B-4E51AFA6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FC8921-B56D-374F-BEFD-D51A7871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E7D28-85AA-484C-BE9F-8671B2D2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2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512A-BB19-A441-8E5C-632D10D9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DA1DC-569A-384C-BA0D-E1E2554E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45826-F176-EC46-85D0-581A91543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80DBD-24A4-F545-8664-B4428B3A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7F228-BC0F-9F41-84D5-BB495EF8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C5FA8-E85D-264E-AA26-F169B9B29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BA381-E513-9D49-9E5E-CC37E918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180ADA-87CA-E147-A796-58A062B8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91C19-59FB-1C47-B4AD-E815A941F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9F02A-6045-AA49-B915-BBCF0686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948EE-DF53-9842-ADA1-195A683C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A3778-F397-9E4B-8DAA-4A79FDC7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DB68B-18EB-D244-90F9-3EB344D5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9AB1B-675E-B84A-86B8-868B29AB6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9AA9-8362-A446-9FF2-6808BE68E6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4399-1F4F-6545-9381-88921B52A580}" type="datetimeFigureOut">
              <a:rPr lang="en-US" smtClean="0"/>
              <a:t>6/20/19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0871C-8FA1-0D4A-9A88-58A09DC12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46B6-FD77-174A-913C-7D651C7EE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78FDB-3AD2-9943-A4E4-906AEE6F68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26189-E3FD-3840-A348-798218E07E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msduckworths_classro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witter.com/duckworth_ms" TargetMode="External"/><Relationship Id="rId4" Type="http://schemas.openxmlformats.org/officeDocument/2006/relationships/hyperlink" Target="https://www.facebook.com/MsDuckworthsClassro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0457" y="1657431"/>
            <a:ext cx="8395781" cy="10988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/>
              <a:t>Sophisticated Techniques</a:t>
            </a:r>
            <a:endParaRPr lang="en-GB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07001" y="3000112"/>
            <a:ext cx="5517523" cy="16386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STARTER:</a:t>
            </a:r>
          </a:p>
          <a:p>
            <a:r>
              <a:rPr lang="en-US" b="1" dirty="0">
                <a:solidFill>
                  <a:srgbClr val="FF0000"/>
                </a:solidFill>
              </a:rPr>
              <a:t>Match the technique with the example: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Extension: try and use as many as you can in some sentences.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995" y="1056605"/>
            <a:ext cx="25527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Anaphora - </a:t>
            </a:r>
            <a:r>
              <a:rPr lang="en-US" sz="1600" dirty="0"/>
              <a:t>– repeating the same word or clause at the beginning of successive statements. </a:t>
            </a:r>
            <a:endParaRPr lang="en-US" sz="1600" u="sng" dirty="0"/>
          </a:p>
        </p:txBody>
      </p:sp>
      <p:sp>
        <p:nvSpPr>
          <p:cNvPr id="3" name="Rectangle 2"/>
          <p:cNvSpPr/>
          <p:nvPr/>
        </p:nvSpPr>
        <p:spPr>
          <a:xfrm>
            <a:off x="9225542" y="3852640"/>
            <a:ext cx="27649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/>
              <a:t>I hated school; I hated my parents; I hated life.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952" y="2660204"/>
            <a:ext cx="2552701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Anadiplosis</a:t>
            </a:r>
            <a:r>
              <a:rPr lang="en-US" sz="1600" dirty="0"/>
              <a:t>: The repetition of the last word of a sentence that is also the first word of the following sentence or sequence -</a:t>
            </a:r>
            <a:endParaRPr lang="en-US" sz="1600" u="sng" dirty="0"/>
          </a:p>
        </p:txBody>
      </p:sp>
      <p:sp>
        <p:nvSpPr>
          <p:cNvPr id="7" name="Rectangle 6"/>
          <p:cNvSpPr/>
          <p:nvPr/>
        </p:nvSpPr>
        <p:spPr>
          <a:xfrm>
            <a:off x="8964285" y="2699454"/>
            <a:ext cx="328748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/>
              <a:t>Fear leads to anger. Anger leads to hate. Hate leads to suffering.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10" y="4549676"/>
            <a:ext cx="3460865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Tautology - </a:t>
            </a:r>
            <a:r>
              <a:rPr lang="en-US" dirty="0"/>
              <a:t>refers to an idea repeated within a phrase, paragraph, or sentence to give an impression that the writer is providing extra information but they are merely re-phrasing it. It is used for emphasis. </a:t>
            </a:r>
            <a:endParaRPr lang="en-GB" b="1" u="sng" dirty="0"/>
          </a:p>
        </p:txBody>
      </p:sp>
      <p:sp>
        <p:nvSpPr>
          <p:cNvPr id="9" name="Rectangle 8"/>
          <p:cNvSpPr/>
          <p:nvPr/>
        </p:nvSpPr>
        <p:spPr>
          <a:xfrm>
            <a:off x="7969926" y="944499"/>
            <a:ext cx="400119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/>
              <a:t>The party was boring and underwhelming; it was a complete waste of time.</a:t>
            </a:r>
            <a:endParaRPr lang="en-GB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38398" y="54470"/>
            <a:ext cx="43424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Antistrophe / </a:t>
            </a:r>
            <a:r>
              <a:rPr lang="en-US" sz="1600" b="1" dirty="0" err="1"/>
              <a:t>epiphora</a:t>
            </a:r>
            <a:r>
              <a:rPr lang="en-US" sz="1600" b="1" dirty="0"/>
              <a:t> </a:t>
            </a:r>
            <a:r>
              <a:rPr lang="en-US" sz="1600" dirty="0"/>
              <a:t>- repeating the same word or clause at the end of successive statements. </a:t>
            </a:r>
            <a:endParaRPr lang="en-US" sz="1600" u="sng" dirty="0"/>
          </a:p>
        </p:txBody>
      </p:sp>
      <p:sp>
        <p:nvSpPr>
          <p:cNvPr id="11" name="Rectangle 10"/>
          <p:cNvSpPr/>
          <p:nvPr/>
        </p:nvSpPr>
        <p:spPr>
          <a:xfrm>
            <a:off x="7811192" y="-17514"/>
            <a:ext cx="39180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u="sng" dirty="0"/>
              <a:t>Selfishness is not living </a:t>
            </a:r>
            <a:r>
              <a:rPr lang="en-US" b="1" u="sng" dirty="0"/>
              <a:t>as one wishes to live</a:t>
            </a:r>
            <a:r>
              <a:rPr lang="en-US" u="sng" dirty="0"/>
              <a:t>. It is asking others to live </a:t>
            </a:r>
            <a:r>
              <a:rPr lang="en-US" b="1" u="sng" dirty="0"/>
              <a:t>as one wishes to liv</a:t>
            </a:r>
            <a:r>
              <a:rPr lang="en-US" b="1" dirty="0"/>
              <a:t>e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4226011" y="123232"/>
            <a:ext cx="3585181" cy="3467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585805" y="1617233"/>
            <a:ext cx="6378480" cy="2697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endCxn id="7" idx="1"/>
          </p:cNvCxnSpPr>
          <p:nvPr/>
        </p:nvCxnSpPr>
        <p:spPr>
          <a:xfrm flipV="1">
            <a:off x="2990335" y="3161119"/>
            <a:ext cx="5973950" cy="4616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600096" y="1230285"/>
            <a:ext cx="4369830" cy="36648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4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7AC95-C6E8-DB4D-AC64-C7F49D3D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38"/>
            <a:ext cx="105156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LO: to understand how to plan effectively for a writing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F53B-44B1-6649-84F3-890978BC5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0272"/>
            <a:ext cx="10515600" cy="243745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.Apple Color Emoji UI"/>
              <a:buChar char="📌"/>
            </a:pPr>
            <a:r>
              <a:rPr lang="en-US" dirty="0"/>
              <a:t>Skills covered in today’s lesson:</a:t>
            </a:r>
          </a:p>
          <a:p>
            <a:pPr lvl="1">
              <a:buFont typeface=".Apple Color Emoji UI"/>
              <a:buChar char="📌"/>
            </a:pPr>
            <a:r>
              <a:rPr lang="en-US" dirty="0"/>
              <a:t>Using a range of sophisticated techniques</a:t>
            </a:r>
          </a:p>
          <a:p>
            <a:pPr lvl="1">
              <a:buFont typeface=".Apple Color Emoji UI"/>
              <a:buChar char="📌"/>
            </a:pPr>
            <a:r>
              <a:rPr lang="en-US" dirty="0"/>
              <a:t>Responding to a writing question based on the Shakespeare text </a:t>
            </a:r>
            <a:r>
              <a:rPr lang="en-US" i="1" dirty="0"/>
              <a:t>Macbeth</a:t>
            </a:r>
          </a:p>
          <a:p>
            <a:pPr lvl="1">
              <a:buFont typeface=".Apple Color Emoji UI"/>
              <a:buChar char="📌"/>
            </a:pPr>
            <a:r>
              <a:rPr lang="en-US" dirty="0"/>
              <a:t>Planning an effective response</a:t>
            </a:r>
          </a:p>
          <a:p>
            <a:pPr lvl="1">
              <a:buFont typeface=".Apple Color Emoji UI"/>
              <a:buChar char="📌"/>
            </a:pPr>
            <a:r>
              <a:rPr lang="en-US" dirty="0"/>
              <a:t>Using a range of skills to write an engaging opening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26C22-E139-6D42-9B23-49AF6E9755C0}"/>
              </a:ext>
            </a:extLst>
          </p:cNvPr>
          <p:cNvSpPr txBox="1"/>
          <p:nvPr/>
        </p:nvSpPr>
        <p:spPr>
          <a:xfrm>
            <a:off x="234778" y="111211"/>
            <a:ext cx="10584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Date:       </a:t>
            </a:r>
          </a:p>
        </p:txBody>
      </p:sp>
    </p:spTree>
    <p:extLst>
      <p:ext uri="{BB962C8B-B14F-4D97-AF65-F5344CB8AC3E}">
        <p14:creationId xmlns:p14="http://schemas.microsoft.com/office/powerpoint/2010/main" val="210917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5CD1-7E47-49A1-A4E5-F8BD1D5A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85519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Example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1922-D78B-4B6A-9C84-1756A3DE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8063917" cy="16475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There are several pieces of A3 paper around the room.</a:t>
            </a:r>
          </a:p>
          <a:p>
            <a:r>
              <a:rPr lang="en-US" dirty="0"/>
              <a:t>1. Move around and do the following:</a:t>
            </a:r>
          </a:p>
          <a:p>
            <a:pPr lvl="1"/>
            <a:r>
              <a:rPr lang="en-US" dirty="0"/>
              <a:t>FAPP (Form, Audience, Purpose, Perspective)</a:t>
            </a:r>
          </a:p>
          <a:p>
            <a:pPr lvl="1"/>
            <a:r>
              <a:rPr lang="en-US" dirty="0"/>
              <a:t>Brainstorm of ideas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D0DE6F-2B6F-4A6F-BAFA-C7B8497B6D1E}"/>
              </a:ext>
            </a:extLst>
          </p:cNvPr>
          <p:cNvSpPr txBox="1">
            <a:spLocks/>
          </p:cNvSpPr>
          <p:nvPr/>
        </p:nvSpPr>
        <p:spPr>
          <a:xfrm>
            <a:off x="3380065" y="4446029"/>
            <a:ext cx="8063917" cy="16475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</a:t>
            </a:r>
          </a:p>
          <a:p>
            <a:pPr lvl="1"/>
            <a:r>
              <a:rPr lang="en-US" dirty="0"/>
              <a:t>Choose a question that you like and sit at that table</a:t>
            </a:r>
          </a:p>
          <a:p>
            <a:pPr lvl="1"/>
            <a:r>
              <a:rPr lang="en-US" dirty="0"/>
              <a:t>Make a plan by using the ideas on the brainstorm</a:t>
            </a:r>
          </a:p>
          <a:p>
            <a:pPr lvl="1"/>
            <a:r>
              <a:rPr lang="en-US" dirty="0"/>
              <a:t>You should aim for 4-6 main ideas (these will be your paragraphs)</a:t>
            </a:r>
          </a:p>
          <a:p>
            <a:pPr lvl="1"/>
            <a:r>
              <a:rPr lang="en-US" dirty="0"/>
              <a:t>Attach techniques to each idea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C5C59-31AA-E047-B813-DDDCA206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136" y="68918"/>
            <a:ext cx="3314864" cy="234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93" y="146957"/>
            <a:ext cx="10820400" cy="62130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It is the end of the play and Macduff and the English armies are outside Macbeth’s castle. You are Macduff and are having a final moment by yourself before you go into battle. Write the words of your soliloquy.</a:t>
            </a:r>
          </a:p>
          <a:p>
            <a:pPr lvl="2"/>
            <a:r>
              <a:rPr lang="en-US" dirty="0"/>
              <a:t>Describe your feelings about the murder of your family</a:t>
            </a:r>
          </a:p>
          <a:p>
            <a:pPr lvl="2"/>
            <a:r>
              <a:rPr lang="en-US" dirty="0"/>
              <a:t>Explain what you want for the future of the country</a:t>
            </a:r>
          </a:p>
          <a:p>
            <a:pPr lvl="2"/>
            <a:r>
              <a:rPr lang="en-US" dirty="0"/>
              <a:t>Describe your plans for the battle and for Macbeth </a:t>
            </a:r>
          </a:p>
          <a:p>
            <a:pPr marL="914400" lvl="2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You are Lady Macbeth at the end of the play. Imagine what she would say to the Doctor who attends her. Write the words of this monologue.</a:t>
            </a:r>
          </a:p>
          <a:p>
            <a:pPr lvl="2"/>
            <a:r>
              <a:rPr lang="en-US" dirty="0"/>
              <a:t>Describe what you feel about the murder of Duncan</a:t>
            </a:r>
          </a:p>
          <a:p>
            <a:pPr lvl="2"/>
            <a:r>
              <a:rPr lang="en-US" dirty="0"/>
              <a:t>Explain what you think your role has been </a:t>
            </a:r>
          </a:p>
          <a:p>
            <a:pPr lvl="2"/>
            <a:r>
              <a:rPr lang="en-US" dirty="0"/>
              <a:t>Describe your relationship with your husband</a:t>
            </a:r>
          </a:p>
          <a:p>
            <a:pPr marL="914400" lvl="2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Imagine that you are Banquo and you are speaking with your son </a:t>
            </a:r>
            <a:r>
              <a:rPr lang="en-US" dirty="0" err="1"/>
              <a:t>Fleance</a:t>
            </a:r>
            <a:r>
              <a:rPr lang="en-US" dirty="0"/>
              <a:t>. This occurs as you are out riding your horses just before the murderers appear. Write the words from your side of the speech.</a:t>
            </a:r>
          </a:p>
          <a:p>
            <a:pPr lvl="1"/>
            <a:r>
              <a:rPr lang="en-US" dirty="0"/>
              <a:t>Explain how you feel about Macbeth at this point in the play</a:t>
            </a:r>
          </a:p>
          <a:p>
            <a:pPr lvl="1"/>
            <a:r>
              <a:rPr lang="en-US" dirty="0"/>
              <a:t>Describe the witches and their prophecy</a:t>
            </a:r>
          </a:p>
          <a:p>
            <a:pPr lvl="1"/>
            <a:r>
              <a:rPr lang="en-US" dirty="0"/>
              <a:t>Explain what your hopes are for the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 Imagine that you are Macbeth and you are talking to the witches towards the end of the play. Write your monologue.</a:t>
            </a:r>
          </a:p>
          <a:p>
            <a:pPr lvl="1"/>
            <a:r>
              <a:rPr lang="en-US" dirty="0"/>
              <a:t>Explain how you feel about everything that has happened and also about their role</a:t>
            </a:r>
          </a:p>
          <a:p>
            <a:pPr lvl="1"/>
            <a:r>
              <a:rPr lang="en-US" dirty="0"/>
              <a:t>Try to persuade them to give you one last prophecy</a:t>
            </a:r>
          </a:p>
          <a:p>
            <a:pPr lvl="1"/>
            <a:r>
              <a:rPr lang="en-US" dirty="0"/>
              <a:t>Describe the events that have lead you here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2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946" y="365125"/>
            <a:ext cx="6995984" cy="1325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Tips – structure and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39314" y="2206916"/>
            <a:ext cx="6335785" cy="4024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Make it interesting!</a:t>
            </a:r>
          </a:p>
          <a:p>
            <a:r>
              <a:rPr lang="en-US" dirty="0"/>
              <a:t>Hook the reader in from the start: techniques; build up of description; set the scene; in the middle of the action.</a:t>
            </a:r>
          </a:p>
          <a:p>
            <a:r>
              <a:rPr lang="en-US" dirty="0"/>
              <a:t>No longer than 2 sides – it get’s boring and loses focus.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5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864" y="61535"/>
            <a:ext cx="3578332" cy="16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Write your beginning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9" y="2057401"/>
            <a:ext cx="5582411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Make it interesting! Hook your reader in.</a:t>
            </a:r>
          </a:p>
          <a:p>
            <a:endParaRPr lang="en-US" dirty="0"/>
          </a:p>
          <a:p>
            <a:r>
              <a:rPr lang="en-US" dirty="0"/>
              <a:t>Techniques:</a:t>
            </a:r>
          </a:p>
          <a:p>
            <a:pPr lvl="1"/>
            <a:r>
              <a:rPr lang="en-US" dirty="0"/>
              <a:t>Short sentence</a:t>
            </a:r>
          </a:p>
          <a:p>
            <a:pPr lvl="1"/>
            <a:r>
              <a:rPr lang="en-US" dirty="0"/>
              <a:t>Anaphora</a:t>
            </a:r>
          </a:p>
          <a:p>
            <a:pPr lvl="1"/>
            <a:r>
              <a:rPr lang="en-US" dirty="0"/>
              <a:t>Rhetorical questions</a:t>
            </a:r>
          </a:p>
          <a:p>
            <a:pPr lvl="1"/>
            <a:r>
              <a:rPr lang="en-US" dirty="0"/>
              <a:t>List of 3</a:t>
            </a:r>
          </a:p>
          <a:p>
            <a:pPr lvl="1"/>
            <a:r>
              <a:rPr lang="en-US" dirty="0"/>
              <a:t>Descriptive techniques</a:t>
            </a:r>
          </a:p>
          <a:p>
            <a:pPr lvl="1"/>
            <a:r>
              <a:rPr lang="en-US" dirty="0"/>
              <a:t>Different way of starting sentences</a:t>
            </a:r>
          </a:p>
          <a:p>
            <a:pPr lvl="1"/>
            <a:r>
              <a:rPr lang="en-US" dirty="0"/>
              <a:t>Set the scene </a:t>
            </a:r>
          </a:p>
          <a:p>
            <a:pPr lvl="1"/>
            <a:r>
              <a:rPr lang="en-US" dirty="0"/>
              <a:t>Pathetic fallacy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have more than one paragraph think about how you are linking them.</a:t>
            </a:r>
            <a:endParaRPr lang="en-GB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6738096" y="3564792"/>
            <a:ext cx="5066304" cy="31729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 range of different sentence types.</a:t>
            </a:r>
          </a:p>
          <a:p>
            <a:r>
              <a:rPr lang="en-US" dirty="0"/>
              <a:t>Begin your sentences in different ways.</a:t>
            </a:r>
          </a:p>
          <a:p>
            <a:r>
              <a:rPr lang="en-US" dirty="0"/>
              <a:t>Sophisticated vocabulary</a:t>
            </a:r>
          </a:p>
          <a:p>
            <a:r>
              <a:rPr lang="en-US" dirty="0"/>
              <a:t>Connectives and linking phrases</a:t>
            </a:r>
          </a:p>
          <a:p>
            <a:r>
              <a:rPr lang="en-US" dirty="0"/>
              <a:t>Correct punctuation</a:t>
            </a:r>
          </a:p>
          <a:p>
            <a:r>
              <a:rPr lang="en-US" dirty="0"/>
              <a:t>Spelling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480043" y="0"/>
            <a:ext cx="5582411" cy="32932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Sit with a partner and read your opening to them. Listen to how it sounds: where do they pause; where do they speed up; where do they use emphasis. </a:t>
            </a:r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sz="1600" dirty="0"/>
              <a:t>	Partner: When you finally read it you will see if their 	punctuation use matches the way in which they read 	it aloud. Does their punctuation use effectively 	control their ideas?</a:t>
            </a:r>
          </a:p>
          <a:p>
            <a:endParaRPr lang="en-US" sz="1600" dirty="0"/>
          </a:p>
          <a:p>
            <a:r>
              <a:rPr lang="en-US" sz="1600" dirty="0"/>
              <a:t>2. Written peer assessment: would you want to read on?</a:t>
            </a:r>
          </a:p>
          <a:p>
            <a:endParaRPr lang="en-US" sz="1600" dirty="0"/>
          </a:p>
          <a:p>
            <a:r>
              <a:rPr lang="en-US" sz="1600" dirty="0"/>
              <a:t>2xWWW</a:t>
            </a:r>
          </a:p>
          <a:p>
            <a:r>
              <a:rPr lang="en-US" sz="1600" dirty="0"/>
              <a:t>1xEBI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49D79-3277-4C2C-BDA4-55DFED13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736698" cy="9817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Now write up the rest of your piece!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891505-6C91-4ABF-8F88-5850618DA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E36E89-D1F3-4D68-A97A-23098EBD0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Technical accuracy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5739BB-5142-491C-944F-1263AA49BD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/>
              <a:t>Spellings</a:t>
            </a:r>
          </a:p>
          <a:p>
            <a:r>
              <a:rPr lang="en-US" dirty="0"/>
              <a:t>Range of punctuation used correctly and for effect</a:t>
            </a:r>
          </a:p>
          <a:p>
            <a:r>
              <a:rPr lang="en-US" dirty="0"/>
              <a:t>Range of sentence types</a:t>
            </a:r>
          </a:p>
          <a:p>
            <a:r>
              <a:rPr lang="en-US" dirty="0"/>
              <a:t>Sophisticated vocabulary</a:t>
            </a:r>
          </a:p>
          <a:p>
            <a:r>
              <a:rPr lang="en-US" dirty="0"/>
              <a:t>Paragraphs</a:t>
            </a:r>
          </a:p>
          <a:p>
            <a:r>
              <a:rPr lang="en-US" dirty="0"/>
              <a:t>Connectives and conjunctions</a:t>
            </a:r>
          </a:p>
          <a:p>
            <a:r>
              <a:rPr lang="en-US" dirty="0">
                <a:solidFill>
                  <a:srgbClr val="FF0000"/>
                </a:solidFill>
              </a:rPr>
              <a:t>One line paragraphs</a:t>
            </a:r>
          </a:p>
          <a:p>
            <a:r>
              <a:rPr lang="en-US" dirty="0">
                <a:solidFill>
                  <a:srgbClr val="FF0000"/>
                </a:solidFill>
              </a:rPr>
              <a:t>Links between paragraphs</a:t>
            </a:r>
          </a:p>
          <a:p>
            <a:r>
              <a:rPr lang="en-US" dirty="0">
                <a:solidFill>
                  <a:srgbClr val="FF0000"/>
                </a:solidFill>
              </a:rPr>
              <a:t>Sophisticated techniques</a:t>
            </a:r>
          </a:p>
          <a:p>
            <a:r>
              <a:rPr lang="en-US" dirty="0">
                <a:solidFill>
                  <a:srgbClr val="FF0000"/>
                </a:solidFill>
              </a:rPr>
              <a:t>Linked beginning and ending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96306B6-8A13-41DC-B01A-8384EF599109}"/>
              </a:ext>
            </a:extLst>
          </p:cNvPr>
          <p:cNvSpPr txBox="1">
            <a:spLocks/>
          </p:cNvSpPr>
          <p:nvPr/>
        </p:nvSpPr>
        <p:spPr>
          <a:xfrm>
            <a:off x="420564" y="2804359"/>
            <a:ext cx="5334000" cy="30860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Write in the correct form</a:t>
            </a:r>
          </a:p>
          <a:p>
            <a:r>
              <a:rPr lang="en-US" dirty="0">
                <a:solidFill>
                  <a:schemeClr val="tx1"/>
                </a:solidFill>
              </a:rPr>
              <a:t>Write for the correct purpose</a:t>
            </a:r>
          </a:p>
          <a:p>
            <a:r>
              <a:rPr lang="en-US" dirty="0">
                <a:solidFill>
                  <a:schemeClr val="tx1"/>
                </a:solidFill>
              </a:rPr>
              <a:t>Develop ideas in an engaging way</a:t>
            </a:r>
          </a:p>
          <a:p>
            <a:r>
              <a:rPr lang="en-US" dirty="0" err="1">
                <a:solidFill>
                  <a:schemeClr val="tx1"/>
                </a:solidFill>
              </a:rPr>
              <a:t>Organise</a:t>
            </a:r>
            <a:r>
              <a:rPr lang="en-US" dirty="0">
                <a:solidFill>
                  <a:schemeClr val="tx1"/>
                </a:solidFill>
              </a:rPr>
              <a:t> ideas effectively</a:t>
            </a:r>
          </a:p>
          <a:p>
            <a:r>
              <a:rPr lang="en-US" dirty="0">
                <a:solidFill>
                  <a:schemeClr val="tx1"/>
                </a:solidFill>
              </a:rPr>
              <a:t>Clear beginning and 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97A47-476C-0846-B1CE-4B89071D9A11}"/>
              </a:ext>
            </a:extLst>
          </p:cNvPr>
          <p:cNvSpPr txBox="1"/>
          <p:nvPr/>
        </p:nvSpPr>
        <p:spPr>
          <a:xfrm>
            <a:off x="10033687" y="746721"/>
            <a:ext cx="189682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Think about the advice your partner gave to you.</a:t>
            </a:r>
          </a:p>
        </p:txBody>
      </p:sp>
    </p:spTree>
    <p:extLst>
      <p:ext uri="{BB962C8B-B14F-4D97-AF65-F5344CB8AC3E}">
        <p14:creationId xmlns:p14="http://schemas.microsoft.com/office/powerpoint/2010/main" val="32141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0E638F-6AA7-8C44-B763-52CAC149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15" y="4549676"/>
            <a:ext cx="5404393" cy="23314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C0585D-D94B-FC4F-9EDE-44D72DB15AD6}"/>
              </a:ext>
            </a:extLst>
          </p:cNvPr>
          <p:cNvSpPr txBox="1"/>
          <p:nvPr/>
        </p:nvSpPr>
        <p:spPr>
          <a:xfrm>
            <a:off x="2207111" y="1120676"/>
            <a:ext cx="7777777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Thank you for visiting Ms Duckworth’s Classroom! I hope you enjoy the free resource. Please feel free to let me know how you used them and if they were helpful</a:t>
            </a:r>
            <a:r>
              <a:rPr lang="en-US" sz="2400"/>
              <a:t>. </a:t>
            </a:r>
            <a:endParaRPr lang="en-US" sz="2400" dirty="0"/>
          </a:p>
          <a:p>
            <a:endParaRPr lang="en-US" sz="2400" dirty="0"/>
          </a:p>
          <a:p>
            <a:pPr algn="ctr"/>
            <a:r>
              <a:rPr lang="en-US" sz="2400" dirty="0"/>
              <a:t>You can also follow me on </a:t>
            </a:r>
            <a:r>
              <a:rPr lang="en-US" sz="2400" dirty="0">
                <a:hlinkClick r:id="rId3"/>
              </a:rPr>
              <a:t>Instagram</a:t>
            </a:r>
            <a:r>
              <a:rPr lang="en-US" sz="2400" dirty="0"/>
              <a:t> and find me on </a:t>
            </a:r>
            <a:r>
              <a:rPr lang="en-US" sz="2400" dirty="0">
                <a:hlinkClick r:id="rId4"/>
              </a:rPr>
              <a:t>Facebook</a:t>
            </a:r>
            <a:r>
              <a:rPr lang="en-US" sz="2400" dirty="0"/>
              <a:t> or </a:t>
            </a:r>
            <a:r>
              <a:rPr lang="en-US" sz="2400" dirty="0">
                <a:hlinkClick r:id="rId5"/>
              </a:rPr>
              <a:t>twitter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99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790</Words>
  <Application>Microsoft Macintosh PowerPoint</Application>
  <PresentationFormat>Widescreen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.Apple Color Emoji UI</vt:lpstr>
      <vt:lpstr>Arial</vt:lpstr>
      <vt:lpstr>Calibri</vt:lpstr>
      <vt:lpstr>Calibri Light</vt:lpstr>
      <vt:lpstr>Office Theme</vt:lpstr>
      <vt:lpstr>Sophisticated Techniques</vt:lpstr>
      <vt:lpstr>LO: to understand how to plan effectively for a writing task</vt:lpstr>
      <vt:lpstr>Example tasks</vt:lpstr>
      <vt:lpstr>PowerPoint Presentation</vt:lpstr>
      <vt:lpstr>Tips – structure and content</vt:lpstr>
      <vt:lpstr>Write your beginning</vt:lpstr>
      <vt:lpstr>Now write up the rest of your piece!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Duckworth</dc:creator>
  <cp:lastModifiedBy>Sophie Duckworth</cp:lastModifiedBy>
  <cp:revision>6</cp:revision>
  <dcterms:created xsi:type="dcterms:W3CDTF">2019-05-12T08:21:52Z</dcterms:created>
  <dcterms:modified xsi:type="dcterms:W3CDTF">2019-06-20T00:55:50Z</dcterms:modified>
</cp:coreProperties>
</file>