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9" r:id="rId2"/>
    <p:sldId id="323" r:id="rId3"/>
    <p:sldId id="329" r:id="rId4"/>
    <p:sldId id="330" r:id="rId5"/>
    <p:sldId id="332" r:id="rId6"/>
    <p:sldId id="324" r:id="rId7"/>
    <p:sldId id="331" r:id="rId8"/>
    <p:sldId id="326" r:id="rId9"/>
    <p:sldId id="333" r:id="rId10"/>
    <p:sldId id="327" r:id="rId11"/>
    <p:sldId id="325" r:id="rId12"/>
    <p:sldId id="328" r:id="rId13"/>
    <p:sldId id="334" r:id="rId14"/>
    <p:sldId id="337" r:id="rId15"/>
    <p:sldId id="335"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75"/>
  </p:normalViewPr>
  <p:slideViewPr>
    <p:cSldViewPr snapToGrid="0" snapToObjects="1">
      <p:cViewPr varScale="1">
        <p:scale>
          <a:sx n="103" d="100"/>
          <a:sy n="103" d="100"/>
        </p:scale>
        <p:origin x="89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9CF05-E921-40C4-A11D-324B840F3B4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8E4D9565-F4C2-49F1-9C59-017522C2F6E2}">
      <dgm:prSet custT="1"/>
      <dgm:spPr/>
      <dgm:t>
        <a:bodyPr/>
        <a:lstStyle/>
        <a:p>
          <a:r>
            <a:rPr lang="en-US" sz="1800" dirty="0"/>
            <a:t>What is the purpose? What does the writer want you to understand/do/think/feel?</a:t>
          </a:r>
        </a:p>
      </dgm:t>
    </dgm:pt>
    <dgm:pt modelId="{A3D864C9-D592-4ED6-8D5B-A8C791504892}" type="parTrans" cxnId="{35202C47-822B-4946-B3CF-B6BECE299F29}">
      <dgm:prSet/>
      <dgm:spPr/>
      <dgm:t>
        <a:bodyPr/>
        <a:lstStyle/>
        <a:p>
          <a:endParaRPr lang="en-US"/>
        </a:p>
      </dgm:t>
    </dgm:pt>
    <dgm:pt modelId="{3643E8CC-19E3-4B06-AC42-D2CD5E73380F}" type="sibTrans" cxnId="{35202C47-822B-4946-B3CF-B6BECE299F29}">
      <dgm:prSet/>
      <dgm:spPr/>
      <dgm:t>
        <a:bodyPr/>
        <a:lstStyle/>
        <a:p>
          <a:endParaRPr lang="en-US"/>
        </a:p>
      </dgm:t>
    </dgm:pt>
    <dgm:pt modelId="{11821A4B-7422-4229-A4BF-96004F0DE1BA}">
      <dgm:prSet custT="1"/>
      <dgm:spPr/>
      <dgm:t>
        <a:bodyPr/>
        <a:lstStyle/>
        <a:p>
          <a:r>
            <a:rPr lang="en-US" sz="2000" dirty="0"/>
            <a:t>Who is the audience? How do you know? Why have they been targeted? </a:t>
          </a:r>
        </a:p>
      </dgm:t>
    </dgm:pt>
    <dgm:pt modelId="{89FA58C6-DFA7-49C1-A5D5-2F6AC1DE8F28}" type="parTrans" cxnId="{25F6378F-3873-49D2-8BD6-A653366B1BA2}">
      <dgm:prSet/>
      <dgm:spPr/>
      <dgm:t>
        <a:bodyPr/>
        <a:lstStyle/>
        <a:p>
          <a:endParaRPr lang="en-US"/>
        </a:p>
      </dgm:t>
    </dgm:pt>
    <dgm:pt modelId="{1B13FEFA-AD1A-45BB-A956-064A07FF8657}" type="sibTrans" cxnId="{25F6378F-3873-49D2-8BD6-A653366B1BA2}">
      <dgm:prSet/>
      <dgm:spPr/>
      <dgm:t>
        <a:bodyPr/>
        <a:lstStyle/>
        <a:p>
          <a:endParaRPr lang="en-US"/>
        </a:p>
      </dgm:t>
    </dgm:pt>
    <dgm:pt modelId="{1A93F8C2-BA64-479C-9B0F-1C214A7EA95B}">
      <dgm:prSet custT="1"/>
      <dgm:spPr/>
      <dgm:t>
        <a:bodyPr/>
        <a:lstStyle/>
        <a:p>
          <a:r>
            <a:rPr lang="en-US" sz="2000" dirty="0"/>
            <a:t>What is it about? What are the main ideas that are being conveyed.</a:t>
          </a:r>
        </a:p>
      </dgm:t>
    </dgm:pt>
    <dgm:pt modelId="{4967C2C1-2FE5-4949-AB10-376C3E9F5A38}" type="parTrans" cxnId="{F7CCF747-BE99-42AF-BFFC-A69D1F998B9C}">
      <dgm:prSet/>
      <dgm:spPr/>
      <dgm:t>
        <a:bodyPr/>
        <a:lstStyle/>
        <a:p>
          <a:endParaRPr lang="en-US"/>
        </a:p>
      </dgm:t>
    </dgm:pt>
    <dgm:pt modelId="{DC04236F-3F88-4324-9E20-E314713A6E52}" type="sibTrans" cxnId="{F7CCF747-BE99-42AF-BFFC-A69D1F998B9C}">
      <dgm:prSet/>
      <dgm:spPr/>
      <dgm:t>
        <a:bodyPr/>
        <a:lstStyle/>
        <a:p>
          <a:endParaRPr lang="en-US"/>
        </a:p>
      </dgm:t>
    </dgm:pt>
    <dgm:pt modelId="{C538AA1C-5A13-4B05-91AF-CC524C5C9693}">
      <dgm:prSet custT="1"/>
      <dgm:spPr/>
      <dgm:t>
        <a:bodyPr/>
        <a:lstStyle/>
        <a:p>
          <a:r>
            <a:rPr lang="en-US" sz="1800" dirty="0"/>
            <a:t>What is the tone/mood?</a:t>
          </a:r>
        </a:p>
      </dgm:t>
    </dgm:pt>
    <dgm:pt modelId="{DFAAAE5F-0CBC-46D6-A260-10FA9C427130}" type="parTrans" cxnId="{558F355E-2F12-4D44-B58D-73219108C246}">
      <dgm:prSet/>
      <dgm:spPr/>
      <dgm:t>
        <a:bodyPr/>
        <a:lstStyle/>
        <a:p>
          <a:endParaRPr lang="en-US"/>
        </a:p>
      </dgm:t>
    </dgm:pt>
    <dgm:pt modelId="{83BFCB7C-43E7-406A-A328-57A79C9F8DEB}" type="sibTrans" cxnId="{558F355E-2F12-4D44-B58D-73219108C246}">
      <dgm:prSet/>
      <dgm:spPr/>
      <dgm:t>
        <a:bodyPr/>
        <a:lstStyle/>
        <a:p>
          <a:endParaRPr lang="en-US"/>
        </a:p>
      </dgm:t>
    </dgm:pt>
    <dgm:pt modelId="{CA6A1994-E3D9-433E-AAD8-3B21FD45E475}">
      <dgm:prSet custT="1"/>
      <dgm:spPr/>
      <dgm:t>
        <a:bodyPr/>
        <a:lstStyle/>
        <a:p>
          <a:r>
            <a:rPr lang="en-US" sz="1800" dirty="0"/>
            <a:t>How are ideas conveyed:</a:t>
          </a:r>
        </a:p>
      </dgm:t>
    </dgm:pt>
    <dgm:pt modelId="{2C704C00-16D4-458F-8D82-6F5289B65EE1}" type="parTrans" cxnId="{9B5140F1-6FC7-4051-8F7D-CC09D4213136}">
      <dgm:prSet/>
      <dgm:spPr/>
      <dgm:t>
        <a:bodyPr/>
        <a:lstStyle/>
        <a:p>
          <a:endParaRPr lang="en-US"/>
        </a:p>
      </dgm:t>
    </dgm:pt>
    <dgm:pt modelId="{6DD52491-F296-4075-98E6-68DC1293BE29}" type="sibTrans" cxnId="{9B5140F1-6FC7-4051-8F7D-CC09D4213136}">
      <dgm:prSet/>
      <dgm:spPr/>
      <dgm:t>
        <a:bodyPr/>
        <a:lstStyle/>
        <a:p>
          <a:endParaRPr lang="en-US"/>
        </a:p>
      </dgm:t>
    </dgm:pt>
    <dgm:pt modelId="{E4987B78-6D41-485E-8805-22ACAD47282E}">
      <dgm:prSet custT="1"/>
      <dgm:spPr/>
      <dgm:t>
        <a:bodyPr/>
        <a:lstStyle/>
        <a:p>
          <a:r>
            <a:rPr lang="en-US" sz="2000" dirty="0"/>
            <a:t>Language / stylistic devices</a:t>
          </a:r>
        </a:p>
      </dgm:t>
    </dgm:pt>
    <dgm:pt modelId="{D460C93E-CB5F-48FD-8D67-8615A7781E91}" type="parTrans" cxnId="{70027C2A-4720-4692-8607-ED5E86230D63}">
      <dgm:prSet/>
      <dgm:spPr/>
      <dgm:t>
        <a:bodyPr/>
        <a:lstStyle/>
        <a:p>
          <a:endParaRPr lang="en-US"/>
        </a:p>
      </dgm:t>
    </dgm:pt>
    <dgm:pt modelId="{345B55BD-CA21-4645-AF2E-08F9AF227AFB}" type="sibTrans" cxnId="{70027C2A-4720-4692-8607-ED5E86230D63}">
      <dgm:prSet/>
      <dgm:spPr/>
      <dgm:t>
        <a:bodyPr/>
        <a:lstStyle/>
        <a:p>
          <a:endParaRPr lang="en-US"/>
        </a:p>
      </dgm:t>
    </dgm:pt>
    <dgm:pt modelId="{D304C990-FBC7-4FC5-A4A9-38A77F471CA9}">
      <dgm:prSet custT="1"/>
      <dgm:spPr/>
      <dgm:t>
        <a:bodyPr/>
        <a:lstStyle/>
        <a:p>
          <a:r>
            <a:rPr lang="en-US" sz="2000" dirty="0"/>
            <a:t>Structure</a:t>
          </a:r>
        </a:p>
      </dgm:t>
    </dgm:pt>
    <dgm:pt modelId="{CC4890BB-CE1D-4067-AAAB-885AEC1F238A}" type="parTrans" cxnId="{698D7AFA-BEBF-464F-93D2-65AF90792D04}">
      <dgm:prSet/>
      <dgm:spPr/>
      <dgm:t>
        <a:bodyPr/>
        <a:lstStyle/>
        <a:p>
          <a:endParaRPr lang="en-US"/>
        </a:p>
      </dgm:t>
    </dgm:pt>
    <dgm:pt modelId="{23EC28C5-7302-47FB-B08D-1FEBD4F7A08C}" type="sibTrans" cxnId="{698D7AFA-BEBF-464F-93D2-65AF90792D04}">
      <dgm:prSet/>
      <dgm:spPr/>
      <dgm:t>
        <a:bodyPr/>
        <a:lstStyle/>
        <a:p>
          <a:endParaRPr lang="en-US"/>
        </a:p>
      </dgm:t>
    </dgm:pt>
    <dgm:pt modelId="{0FF68165-F5D2-3944-95E4-5F2C624CA6B8}">
      <dgm:prSet custT="1"/>
      <dgm:spPr/>
      <dgm:t>
        <a:bodyPr/>
        <a:lstStyle/>
        <a:p>
          <a:r>
            <a:rPr lang="en-GB" sz="1800" dirty="0"/>
            <a:t>What is the context? Does this help us to interpret meaning?</a:t>
          </a:r>
        </a:p>
      </dgm:t>
    </dgm:pt>
    <dgm:pt modelId="{3B1CC754-FD1D-4143-B75A-8996449EA6FF}" type="parTrans" cxnId="{69D48DDA-7696-654D-8724-E323A7564E55}">
      <dgm:prSet/>
      <dgm:spPr/>
      <dgm:t>
        <a:bodyPr/>
        <a:lstStyle/>
        <a:p>
          <a:endParaRPr lang="en-GB"/>
        </a:p>
      </dgm:t>
    </dgm:pt>
    <dgm:pt modelId="{11180753-3C22-1448-8611-BC2A6B13E674}" type="sibTrans" cxnId="{69D48DDA-7696-654D-8724-E323A7564E55}">
      <dgm:prSet/>
      <dgm:spPr/>
      <dgm:t>
        <a:bodyPr/>
        <a:lstStyle/>
        <a:p>
          <a:endParaRPr lang="en-GB"/>
        </a:p>
      </dgm:t>
    </dgm:pt>
    <dgm:pt modelId="{15923ECC-D0BF-447C-B89F-5073ECF9C2A3}" type="pres">
      <dgm:prSet presAssocID="{AF29CF05-E921-40C4-A11D-324B840F3B46}" presName="linear" presStyleCnt="0">
        <dgm:presLayoutVars>
          <dgm:dir/>
          <dgm:animLvl val="lvl"/>
          <dgm:resizeHandles val="exact"/>
        </dgm:presLayoutVars>
      </dgm:prSet>
      <dgm:spPr/>
    </dgm:pt>
    <dgm:pt modelId="{C43F8DD2-9BF1-4A8A-90C6-35C73561346A}" type="pres">
      <dgm:prSet presAssocID="{8E4D9565-F4C2-49F1-9C59-017522C2F6E2}" presName="parentLin" presStyleCnt="0"/>
      <dgm:spPr/>
    </dgm:pt>
    <dgm:pt modelId="{95734BD1-B5B1-40AA-AB7F-25C161B9472C}" type="pres">
      <dgm:prSet presAssocID="{8E4D9565-F4C2-49F1-9C59-017522C2F6E2}" presName="parentLeftMargin" presStyleLbl="node1" presStyleIdx="0" presStyleCnt="6"/>
      <dgm:spPr/>
    </dgm:pt>
    <dgm:pt modelId="{FD7A708D-50E7-41EB-B348-E870E4B7677F}" type="pres">
      <dgm:prSet presAssocID="{8E4D9565-F4C2-49F1-9C59-017522C2F6E2}" presName="parentText" presStyleLbl="node1" presStyleIdx="0" presStyleCnt="6" custScaleY="387660">
        <dgm:presLayoutVars>
          <dgm:chMax val="0"/>
          <dgm:bulletEnabled val="1"/>
        </dgm:presLayoutVars>
      </dgm:prSet>
      <dgm:spPr/>
    </dgm:pt>
    <dgm:pt modelId="{C9F3A93E-3672-4A91-8707-14130E99896C}" type="pres">
      <dgm:prSet presAssocID="{8E4D9565-F4C2-49F1-9C59-017522C2F6E2}" presName="negativeSpace" presStyleCnt="0"/>
      <dgm:spPr/>
    </dgm:pt>
    <dgm:pt modelId="{B0DC8530-4257-43E6-9F9D-F3ABACB60F85}" type="pres">
      <dgm:prSet presAssocID="{8E4D9565-F4C2-49F1-9C59-017522C2F6E2}" presName="childText" presStyleLbl="conFgAcc1" presStyleIdx="0" presStyleCnt="6">
        <dgm:presLayoutVars>
          <dgm:bulletEnabled val="1"/>
        </dgm:presLayoutVars>
      </dgm:prSet>
      <dgm:spPr/>
    </dgm:pt>
    <dgm:pt modelId="{727DE54B-0487-4AA5-BA09-439152BE10AF}" type="pres">
      <dgm:prSet presAssocID="{3643E8CC-19E3-4B06-AC42-D2CD5E73380F}" presName="spaceBetweenRectangles" presStyleCnt="0"/>
      <dgm:spPr/>
    </dgm:pt>
    <dgm:pt modelId="{5FA6127F-4075-4BFC-B973-B9918F835C19}" type="pres">
      <dgm:prSet presAssocID="{11821A4B-7422-4229-A4BF-96004F0DE1BA}" presName="parentLin" presStyleCnt="0"/>
      <dgm:spPr/>
    </dgm:pt>
    <dgm:pt modelId="{62E9D64F-681B-484D-860D-1042463D0619}" type="pres">
      <dgm:prSet presAssocID="{11821A4B-7422-4229-A4BF-96004F0DE1BA}" presName="parentLeftMargin" presStyleLbl="node1" presStyleIdx="0" presStyleCnt="6"/>
      <dgm:spPr/>
    </dgm:pt>
    <dgm:pt modelId="{87620CF0-33A9-4499-9F53-C949429B1E04}" type="pres">
      <dgm:prSet presAssocID="{11821A4B-7422-4229-A4BF-96004F0DE1BA}" presName="parentText" presStyleLbl="node1" presStyleIdx="1" presStyleCnt="6" custScaleY="561226">
        <dgm:presLayoutVars>
          <dgm:chMax val="0"/>
          <dgm:bulletEnabled val="1"/>
        </dgm:presLayoutVars>
      </dgm:prSet>
      <dgm:spPr/>
    </dgm:pt>
    <dgm:pt modelId="{4B7393F0-35AF-4FCB-94F6-4500CC58E17F}" type="pres">
      <dgm:prSet presAssocID="{11821A4B-7422-4229-A4BF-96004F0DE1BA}" presName="negativeSpace" presStyleCnt="0"/>
      <dgm:spPr/>
    </dgm:pt>
    <dgm:pt modelId="{1C49BE0D-82DF-43B9-80F3-CFB7D10EC55A}" type="pres">
      <dgm:prSet presAssocID="{11821A4B-7422-4229-A4BF-96004F0DE1BA}" presName="childText" presStyleLbl="conFgAcc1" presStyleIdx="1" presStyleCnt="6">
        <dgm:presLayoutVars>
          <dgm:bulletEnabled val="1"/>
        </dgm:presLayoutVars>
      </dgm:prSet>
      <dgm:spPr/>
    </dgm:pt>
    <dgm:pt modelId="{EB313618-7AAC-49DA-BECC-1082A4A644B5}" type="pres">
      <dgm:prSet presAssocID="{1B13FEFA-AD1A-45BB-A956-064A07FF8657}" presName="spaceBetweenRectangles" presStyleCnt="0"/>
      <dgm:spPr/>
    </dgm:pt>
    <dgm:pt modelId="{15916253-1223-45DC-8DDE-0C2B6E5AF2F0}" type="pres">
      <dgm:prSet presAssocID="{1A93F8C2-BA64-479C-9B0F-1C214A7EA95B}" presName="parentLin" presStyleCnt="0"/>
      <dgm:spPr/>
    </dgm:pt>
    <dgm:pt modelId="{141E6317-F536-4916-AEDB-23B94A0F0E68}" type="pres">
      <dgm:prSet presAssocID="{1A93F8C2-BA64-479C-9B0F-1C214A7EA95B}" presName="parentLeftMargin" presStyleLbl="node1" presStyleIdx="1" presStyleCnt="6"/>
      <dgm:spPr/>
    </dgm:pt>
    <dgm:pt modelId="{60E045C4-CDC6-4C47-9DEB-24400E1176A9}" type="pres">
      <dgm:prSet presAssocID="{1A93F8C2-BA64-479C-9B0F-1C214A7EA95B}" presName="parentText" presStyleLbl="node1" presStyleIdx="2" presStyleCnt="6" custScaleX="100409" custScaleY="540032">
        <dgm:presLayoutVars>
          <dgm:chMax val="0"/>
          <dgm:bulletEnabled val="1"/>
        </dgm:presLayoutVars>
      </dgm:prSet>
      <dgm:spPr/>
    </dgm:pt>
    <dgm:pt modelId="{633A475D-0ADC-49E6-8A4B-169CBA557150}" type="pres">
      <dgm:prSet presAssocID="{1A93F8C2-BA64-479C-9B0F-1C214A7EA95B}" presName="negativeSpace" presStyleCnt="0"/>
      <dgm:spPr/>
    </dgm:pt>
    <dgm:pt modelId="{87FCDB92-C8A8-44E7-9064-790C8241417A}" type="pres">
      <dgm:prSet presAssocID="{1A93F8C2-BA64-479C-9B0F-1C214A7EA95B}" presName="childText" presStyleLbl="conFgAcc1" presStyleIdx="2" presStyleCnt="6">
        <dgm:presLayoutVars>
          <dgm:bulletEnabled val="1"/>
        </dgm:presLayoutVars>
      </dgm:prSet>
      <dgm:spPr/>
    </dgm:pt>
    <dgm:pt modelId="{436A17DF-C02B-4BFB-9941-96F91B5834D2}" type="pres">
      <dgm:prSet presAssocID="{DC04236F-3F88-4324-9E20-E314713A6E52}" presName="spaceBetweenRectangles" presStyleCnt="0"/>
      <dgm:spPr/>
    </dgm:pt>
    <dgm:pt modelId="{CF01E2F7-2A28-A24E-9DDD-5BBE3B5AA078}" type="pres">
      <dgm:prSet presAssocID="{0FF68165-F5D2-3944-95E4-5F2C624CA6B8}" presName="parentLin" presStyleCnt="0"/>
      <dgm:spPr/>
    </dgm:pt>
    <dgm:pt modelId="{00B88CD2-B3E3-6E48-A418-A5CA855C0871}" type="pres">
      <dgm:prSet presAssocID="{0FF68165-F5D2-3944-95E4-5F2C624CA6B8}" presName="parentLeftMargin" presStyleLbl="node1" presStyleIdx="2" presStyleCnt="6"/>
      <dgm:spPr/>
    </dgm:pt>
    <dgm:pt modelId="{E043609B-F999-B54E-B5FE-F4C651A28E76}" type="pres">
      <dgm:prSet presAssocID="{0FF68165-F5D2-3944-95E4-5F2C624CA6B8}" presName="parentText" presStyleLbl="node1" presStyleIdx="3" presStyleCnt="6" custScaleY="345819">
        <dgm:presLayoutVars>
          <dgm:chMax val="0"/>
          <dgm:bulletEnabled val="1"/>
        </dgm:presLayoutVars>
      </dgm:prSet>
      <dgm:spPr/>
    </dgm:pt>
    <dgm:pt modelId="{626053A3-A62F-2E46-8C11-93DD81A4126F}" type="pres">
      <dgm:prSet presAssocID="{0FF68165-F5D2-3944-95E4-5F2C624CA6B8}" presName="negativeSpace" presStyleCnt="0"/>
      <dgm:spPr/>
    </dgm:pt>
    <dgm:pt modelId="{FE44238D-29D1-BC4F-9ABE-A5AE0FBF4E24}" type="pres">
      <dgm:prSet presAssocID="{0FF68165-F5D2-3944-95E4-5F2C624CA6B8}" presName="childText" presStyleLbl="conFgAcc1" presStyleIdx="3" presStyleCnt="6">
        <dgm:presLayoutVars>
          <dgm:bulletEnabled val="1"/>
        </dgm:presLayoutVars>
      </dgm:prSet>
      <dgm:spPr/>
    </dgm:pt>
    <dgm:pt modelId="{1EE69819-5FEB-7F4F-9AF7-9B015C5BBA60}" type="pres">
      <dgm:prSet presAssocID="{11180753-3C22-1448-8611-BC2A6B13E674}" presName="spaceBetweenRectangles" presStyleCnt="0"/>
      <dgm:spPr/>
    </dgm:pt>
    <dgm:pt modelId="{22D860E4-166E-46FA-90B3-67834044C556}" type="pres">
      <dgm:prSet presAssocID="{C538AA1C-5A13-4B05-91AF-CC524C5C9693}" presName="parentLin" presStyleCnt="0"/>
      <dgm:spPr/>
    </dgm:pt>
    <dgm:pt modelId="{D21E5D3C-C3A1-4079-AF84-2B73DF6F7582}" type="pres">
      <dgm:prSet presAssocID="{C538AA1C-5A13-4B05-91AF-CC524C5C9693}" presName="parentLeftMargin" presStyleLbl="node1" presStyleIdx="3" presStyleCnt="6"/>
      <dgm:spPr/>
    </dgm:pt>
    <dgm:pt modelId="{D7F035CB-374A-4B0B-9BD5-807821070E70}" type="pres">
      <dgm:prSet presAssocID="{C538AA1C-5A13-4B05-91AF-CC524C5C9693}" presName="parentText" presStyleLbl="node1" presStyleIdx="4" presStyleCnt="6" custScaleY="133100">
        <dgm:presLayoutVars>
          <dgm:chMax val="0"/>
          <dgm:bulletEnabled val="1"/>
        </dgm:presLayoutVars>
      </dgm:prSet>
      <dgm:spPr/>
    </dgm:pt>
    <dgm:pt modelId="{B7E76135-3C38-4CFD-9D07-ED4BD808DF5A}" type="pres">
      <dgm:prSet presAssocID="{C538AA1C-5A13-4B05-91AF-CC524C5C9693}" presName="negativeSpace" presStyleCnt="0"/>
      <dgm:spPr/>
    </dgm:pt>
    <dgm:pt modelId="{086FFB23-50C0-48F0-8392-5A213EC29987}" type="pres">
      <dgm:prSet presAssocID="{C538AA1C-5A13-4B05-91AF-CC524C5C9693}" presName="childText" presStyleLbl="conFgAcc1" presStyleIdx="4" presStyleCnt="6">
        <dgm:presLayoutVars>
          <dgm:bulletEnabled val="1"/>
        </dgm:presLayoutVars>
      </dgm:prSet>
      <dgm:spPr/>
    </dgm:pt>
    <dgm:pt modelId="{D172BB24-4835-4B4F-BEAB-287F08905C94}" type="pres">
      <dgm:prSet presAssocID="{83BFCB7C-43E7-406A-A328-57A79C9F8DEB}" presName="spaceBetweenRectangles" presStyleCnt="0"/>
      <dgm:spPr/>
    </dgm:pt>
    <dgm:pt modelId="{2152590B-6F14-4EB5-8A78-2D12D16A73F0}" type="pres">
      <dgm:prSet presAssocID="{CA6A1994-E3D9-433E-AAD8-3B21FD45E475}" presName="parentLin" presStyleCnt="0"/>
      <dgm:spPr/>
    </dgm:pt>
    <dgm:pt modelId="{7CA50DB0-E5A2-49A2-88A0-20CA4E15CF3F}" type="pres">
      <dgm:prSet presAssocID="{CA6A1994-E3D9-433E-AAD8-3B21FD45E475}" presName="parentLeftMargin" presStyleLbl="node1" presStyleIdx="4" presStyleCnt="6"/>
      <dgm:spPr/>
    </dgm:pt>
    <dgm:pt modelId="{B890AB7A-690D-4570-8C1B-C1752C43D900}" type="pres">
      <dgm:prSet presAssocID="{CA6A1994-E3D9-433E-AAD8-3B21FD45E475}" presName="parentText" presStyleLbl="node1" presStyleIdx="5" presStyleCnt="6" custScaleY="269009">
        <dgm:presLayoutVars>
          <dgm:chMax val="0"/>
          <dgm:bulletEnabled val="1"/>
        </dgm:presLayoutVars>
      </dgm:prSet>
      <dgm:spPr/>
    </dgm:pt>
    <dgm:pt modelId="{C7842078-CFE6-46A4-9E55-96B629735135}" type="pres">
      <dgm:prSet presAssocID="{CA6A1994-E3D9-433E-AAD8-3B21FD45E475}" presName="negativeSpace" presStyleCnt="0"/>
      <dgm:spPr/>
    </dgm:pt>
    <dgm:pt modelId="{F57D0D54-8020-416A-9849-883F94D50E6B}" type="pres">
      <dgm:prSet presAssocID="{CA6A1994-E3D9-433E-AAD8-3B21FD45E475}" presName="childText" presStyleLbl="conFgAcc1" presStyleIdx="5" presStyleCnt="6" custLinFactY="18803" custLinFactNeighborY="100000">
        <dgm:presLayoutVars>
          <dgm:bulletEnabled val="1"/>
        </dgm:presLayoutVars>
      </dgm:prSet>
      <dgm:spPr/>
    </dgm:pt>
  </dgm:ptLst>
  <dgm:cxnLst>
    <dgm:cxn modelId="{C49C421C-2E9F-44C2-92D1-3F7A6F2472F1}" type="presOf" srcId="{C538AA1C-5A13-4B05-91AF-CC524C5C9693}" destId="{D7F035CB-374A-4B0B-9BD5-807821070E70}" srcOrd="1" destOrd="0" presId="urn:microsoft.com/office/officeart/2005/8/layout/list1"/>
    <dgm:cxn modelId="{F05FC31C-2A6C-470D-9840-642BFA008528}" type="presOf" srcId="{CA6A1994-E3D9-433E-AAD8-3B21FD45E475}" destId="{B890AB7A-690D-4570-8C1B-C1752C43D900}" srcOrd="1" destOrd="0" presId="urn:microsoft.com/office/officeart/2005/8/layout/list1"/>
    <dgm:cxn modelId="{64FC2723-567F-634D-BB54-173B10DD322D}" type="presOf" srcId="{0FF68165-F5D2-3944-95E4-5F2C624CA6B8}" destId="{00B88CD2-B3E3-6E48-A418-A5CA855C0871}" srcOrd="0" destOrd="0" presId="urn:microsoft.com/office/officeart/2005/8/layout/list1"/>
    <dgm:cxn modelId="{462B2325-7E70-439B-8087-7E9F6A00F821}" type="presOf" srcId="{E4987B78-6D41-485E-8805-22ACAD47282E}" destId="{F57D0D54-8020-416A-9849-883F94D50E6B}" srcOrd="0" destOrd="0" presId="urn:microsoft.com/office/officeart/2005/8/layout/list1"/>
    <dgm:cxn modelId="{70027C2A-4720-4692-8607-ED5E86230D63}" srcId="{CA6A1994-E3D9-433E-AAD8-3B21FD45E475}" destId="{E4987B78-6D41-485E-8805-22ACAD47282E}" srcOrd="0" destOrd="0" parTransId="{D460C93E-CB5F-48FD-8D67-8615A7781E91}" sibTransId="{345B55BD-CA21-4645-AF2E-08F9AF227AFB}"/>
    <dgm:cxn modelId="{6908F12C-2341-45F6-93B1-6139DDD0A5E8}" type="presOf" srcId="{11821A4B-7422-4229-A4BF-96004F0DE1BA}" destId="{87620CF0-33A9-4499-9F53-C949429B1E04}" srcOrd="1" destOrd="0" presId="urn:microsoft.com/office/officeart/2005/8/layout/list1"/>
    <dgm:cxn modelId="{B3904832-1EA2-41A9-A215-67710175EC83}" type="presOf" srcId="{D304C990-FBC7-4FC5-A4A9-38A77F471CA9}" destId="{F57D0D54-8020-416A-9849-883F94D50E6B}" srcOrd="0" destOrd="1" presId="urn:microsoft.com/office/officeart/2005/8/layout/list1"/>
    <dgm:cxn modelId="{D65A0C47-0033-400A-BC1C-5472F1257EF0}" type="presOf" srcId="{1A93F8C2-BA64-479C-9B0F-1C214A7EA95B}" destId="{141E6317-F536-4916-AEDB-23B94A0F0E68}" srcOrd="0" destOrd="0" presId="urn:microsoft.com/office/officeart/2005/8/layout/list1"/>
    <dgm:cxn modelId="{35202C47-822B-4946-B3CF-B6BECE299F29}" srcId="{AF29CF05-E921-40C4-A11D-324B840F3B46}" destId="{8E4D9565-F4C2-49F1-9C59-017522C2F6E2}" srcOrd="0" destOrd="0" parTransId="{A3D864C9-D592-4ED6-8D5B-A8C791504892}" sibTransId="{3643E8CC-19E3-4B06-AC42-D2CD5E73380F}"/>
    <dgm:cxn modelId="{F7CCF747-BE99-42AF-BFFC-A69D1F998B9C}" srcId="{AF29CF05-E921-40C4-A11D-324B840F3B46}" destId="{1A93F8C2-BA64-479C-9B0F-1C214A7EA95B}" srcOrd="2" destOrd="0" parTransId="{4967C2C1-2FE5-4949-AB10-376C3E9F5A38}" sibTransId="{DC04236F-3F88-4324-9E20-E314713A6E52}"/>
    <dgm:cxn modelId="{07468153-17EA-4192-B28F-6DD677A744F5}" type="presOf" srcId="{11821A4B-7422-4229-A4BF-96004F0DE1BA}" destId="{62E9D64F-681B-484D-860D-1042463D0619}" srcOrd="0" destOrd="0" presId="urn:microsoft.com/office/officeart/2005/8/layout/list1"/>
    <dgm:cxn modelId="{024F285E-246D-4093-93F6-C75FA9986559}" type="presOf" srcId="{C538AA1C-5A13-4B05-91AF-CC524C5C9693}" destId="{D21E5D3C-C3A1-4079-AF84-2B73DF6F7582}" srcOrd="0" destOrd="0" presId="urn:microsoft.com/office/officeart/2005/8/layout/list1"/>
    <dgm:cxn modelId="{558F355E-2F12-4D44-B58D-73219108C246}" srcId="{AF29CF05-E921-40C4-A11D-324B840F3B46}" destId="{C538AA1C-5A13-4B05-91AF-CC524C5C9693}" srcOrd="4" destOrd="0" parTransId="{DFAAAE5F-0CBC-46D6-A260-10FA9C427130}" sibTransId="{83BFCB7C-43E7-406A-A328-57A79C9F8DEB}"/>
    <dgm:cxn modelId="{FBD50D68-F46B-4B9E-A69A-5205AB029AF6}" type="presOf" srcId="{CA6A1994-E3D9-433E-AAD8-3B21FD45E475}" destId="{7CA50DB0-E5A2-49A2-88A0-20CA4E15CF3F}" srcOrd="0" destOrd="0" presId="urn:microsoft.com/office/officeart/2005/8/layout/list1"/>
    <dgm:cxn modelId="{25F6378F-3873-49D2-8BD6-A653366B1BA2}" srcId="{AF29CF05-E921-40C4-A11D-324B840F3B46}" destId="{11821A4B-7422-4229-A4BF-96004F0DE1BA}" srcOrd="1" destOrd="0" parTransId="{89FA58C6-DFA7-49C1-A5D5-2F6AC1DE8F28}" sibTransId="{1B13FEFA-AD1A-45BB-A956-064A07FF8657}"/>
    <dgm:cxn modelId="{3EEB6C9B-A839-440F-BC10-8D2E23EA9A3F}" type="presOf" srcId="{8E4D9565-F4C2-49F1-9C59-017522C2F6E2}" destId="{FD7A708D-50E7-41EB-B348-E870E4B7677F}" srcOrd="1" destOrd="0" presId="urn:microsoft.com/office/officeart/2005/8/layout/list1"/>
    <dgm:cxn modelId="{D47F3DCC-4995-014F-8D75-25F154B24462}" type="presOf" srcId="{0FF68165-F5D2-3944-95E4-5F2C624CA6B8}" destId="{E043609B-F999-B54E-B5FE-F4C651A28E76}" srcOrd="1" destOrd="0" presId="urn:microsoft.com/office/officeart/2005/8/layout/list1"/>
    <dgm:cxn modelId="{69D48DDA-7696-654D-8724-E323A7564E55}" srcId="{AF29CF05-E921-40C4-A11D-324B840F3B46}" destId="{0FF68165-F5D2-3944-95E4-5F2C624CA6B8}" srcOrd="3" destOrd="0" parTransId="{3B1CC754-FD1D-4143-B75A-8996449EA6FF}" sibTransId="{11180753-3C22-1448-8611-BC2A6B13E674}"/>
    <dgm:cxn modelId="{532A01DB-9FBC-47DC-B45E-24E34504CBCC}" type="presOf" srcId="{1A93F8C2-BA64-479C-9B0F-1C214A7EA95B}" destId="{60E045C4-CDC6-4C47-9DEB-24400E1176A9}" srcOrd="1" destOrd="0" presId="urn:microsoft.com/office/officeart/2005/8/layout/list1"/>
    <dgm:cxn modelId="{9DE0E0E9-F72E-448A-8932-814008DBF8D5}" type="presOf" srcId="{8E4D9565-F4C2-49F1-9C59-017522C2F6E2}" destId="{95734BD1-B5B1-40AA-AB7F-25C161B9472C}" srcOrd="0" destOrd="0" presId="urn:microsoft.com/office/officeart/2005/8/layout/list1"/>
    <dgm:cxn modelId="{DEB019F1-846D-4F7F-834D-A01A66DDBCFC}" type="presOf" srcId="{AF29CF05-E921-40C4-A11D-324B840F3B46}" destId="{15923ECC-D0BF-447C-B89F-5073ECF9C2A3}" srcOrd="0" destOrd="0" presId="urn:microsoft.com/office/officeart/2005/8/layout/list1"/>
    <dgm:cxn modelId="{9B5140F1-6FC7-4051-8F7D-CC09D4213136}" srcId="{AF29CF05-E921-40C4-A11D-324B840F3B46}" destId="{CA6A1994-E3D9-433E-AAD8-3B21FD45E475}" srcOrd="5" destOrd="0" parTransId="{2C704C00-16D4-458F-8D82-6F5289B65EE1}" sibTransId="{6DD52491-F296-4075-98E6-68DC1293BE29}"/>
    <dgm:cxn modelId="{698D7AFA-BEBF-464F-93D2-65AF90792D04}" srcId="{CA6A1994-E3D9-433E-AAD8-3B21FD45E475}" destId="{D304C990-FBC7-4FC5-A4A9-38A77F471CA9}" srcOrd="1" destOrd="0" parTransId="{CC4890BB-CE1D-4067-AAAB-885AEC1F238A}" sibTransId="{23EC28C5-7302-47FB-B08D-1FEBD4F7A08C}"/>
    <dgm:cxn modelId="{F99965D1-F0B6-4EBA-B038-A904104DECFE}" type="presParOf" srcId="{15923ECC-D0BF-447C-B89F-5073ECF9C2A3}" destId="{C43F8DD2-9BF1-4A8A-90C6-35C73561346A}" srcOrd="0" destOrd="0" presId="urn:microsoft.com/office/officeart/2005/8/layout/list1"/>
    <dgm:cxn modelId="{29420724-0AAA-425A-A19F-761B2CC2EB4C}" type="presParOf" srcId="{C43F8DD2-9BF1-4A8A-90C6-35C73561346A}" destId="{95734BD1-B5B1-40AA-AB7F-25C161B9472C}" srcOrd="0" destOrd="0" presId="urn:microsoft.com/office/officeart/2005/8/layout/list1"/>
    <dgm:cxn modelId="{07C1B8CD-56F0-4643-9BE5-F3429BE80925}" type="presParOf" srcId="{C43F8DD2-9BF1-4A8A-90C6-35C73561346A}" destId="{FD7A708D-50E7-41EB-B348-E870E4B7677F}" srcOrd="1" destOrd="0" presId="urn:microsoft.com/office/officeart/2005/8/layout/list1"/>
    <dgm:cxn modelId="{558D7EB0-F579-4028-BC32-C6F82D3FE9A1}" type="presParOf" srcId="{15923ECC-D0BF-447C-B89F-5073ECF9C2A3}" destId="{C9F3A93E-3672-4A91-8707-14130E99896C}" srcOrd="1" destOrd="0" presId="urn:microsoft.com/office/officeart/2005/8/layout/list1"/>
    <dgm:cxn modelId="{378501BC-E1AF-44D2-90B9-DB8D976C2F7D}" type="presParOf" srcId="{15923ECC-D0BF-447C-B89F-5073ECF9C2A3}" destId="{B0DC8530-4257-43E6-9F9D-F3ABACB60F85}" srcOrd="2" destOrd="0" presId="urn:microsoft.com/office/officeart/2005/8/layout/list1"/>
    <dgm:cxn modelId="{3D23D0FE-E25E-45B1-AC73-EEEB58CDA61A}" type="presParOf" srcId="{15923ECC-D0BF-447C-B89F-5073ECF9C2A3}" destId="{727DE54B-0487-4AA5-BA09-439152BE10AF}" srcOrd="3" destOrd="0" presId="urn:microsoft.com/office/officeart/2005/8/layout/list1"/>
    <dgm:cxn modelId="{4560B380-5410-4F20-A8A1-4CDA22679609}" type="presParOf" srcId="{15923ECC-D0BF-447C-B89F-5073ECF9C2A3}" destId="{5FA6127F-4075-4BFC-B973-B9918F835C19}" srcOrd="4" destOrd="0" presId="urn:microsoft.com/office/officeart/2005/8/layout/list1"/>
    <dgm:cxn modelId="{040CF6BA-C97A-49DE-A8F4-6F8DFED2F0CE}" type="presParOf" srcId="{5FA6127F-4075-4BFC-B973-B9918F835C19}" destId="{62E9D64F-681B-484D-860D-1042463D0619}" srcOrd="0" destOrd="0" presId="urn:microsoft.com/office/officeart/2005/8/layout/list1"/>
    <dgm:cxn modelId="{11AABDE4-B4BF-4B7F-A8BB-A2EF11281634}" type="presParOf" srcId="{5FA6127F-4075-4BFC-B973-B9918F835C19}" destId="{87620CF0-33A9-4499-9F53-C949429B1E04}" srcOrd="1" destOrd="0" presId="urn:microsoft.com/office/officeart/2005/8/layout/list1"/>
    <dgm:cxn modelId="{45EB4CFB-9D25-45AA-AFA3-D67D28A923AD}" type="presParOf" srcId="{15923ECC-D0BF-447C-B89F-5073ECF9C2A3}" destId="{4B7393F0-35AF-4FCB-94F6-4500CC58E17F}" srcOrd="5" destOrd="0" presId="urn:microsoft.com/office/officeart/2005/8/layout/list1"/>
    <dgm:cxn modelId="{8AD97846-06A9-4786-B851-28182764D753}" type="presParOf" srcId="{15923ECC-D0BF-447C-B89F-5073ECF9C2A3}" destId="{1C49BE0D-82DF-43B9-80F3-CFB7D10EC55A}" srcOrd="6" destOrd="0" presId="urn:microsoft.com/office/officeart/2005/8/layout/list1"/>
    <dgm:cxn modelId="{4BE35E8F-3D76-487D-B05A-5CEB7939F2AA}" type="presParOf" srcId="{15923ECC-D0BF-447C-B89F-5073ECF9C2A3}" destId="{EB313618-7AAC-49DA-BECC-1082A4A644B5}" srcOrd="7" destOrd="0" presId="urn:microsoft.com/office/officeart/2005/8/layout/list1"/>
    <dgm:cxn modelId="{703D7BB1-9EF5-49A1-8D22-EA1EE0ACBA63}" type="presParOf" srcId="{15923ECC-D0BF-447C-B89F-5073ECF9C2A3}" destId="{15916253-1223-45DC-8DDE-0C2B6E5AF2F0}" srcOrd="8" destOrd="0" presId="urn:microsoft.com/office/officeart/2005/8/layout/list1"/>
    <dgm:cxn modelId="{3D76792E-4739-467B-A976-164FA1B1BFB6}" type="presParOf" srcId="{15916253-1223-45DC-8DDE-0C2B6E5AF2F0}" destId="{141E6317-F536-4916-AEDB-23B94A0F0E68}" srcOrd="0" destOrd="0" presId="urn:microsoft.com/office/officeart/2005/8/layout/list1"/>
    <dgm:cxn modelId="{5E929B25-6263-44A0-9709-B5139CF9D0D1}" type="presParOf" srcId="{15916253-1223-45DC-8DDE-0C2B6E5AF2F0}" destId="{60E045C4-CDC6-4C47-9DEB-24400E1176A9}" srcOrd="1" destOrd="0" presId="urn:microsoft.com/office/officeart/2005/8/layout/list1"/>
    <dgm:cxn modelId="{5041B7E0-CBB1-4233-80AD-C77D3824CF37}" type="presParOf" srcId="{15923ECC-D0BF-447C-B89F-5073ECF9C2A3}" destId="{633A475D-0ADC-49E6-8A4B-169CBA557150}" srcOrd="9" destOrd="0" presId="urn:microsoft.com/office/officeart/2005/8/layout/list1"/>
    <dgm:cxn modelId="{7D9B93B6-2104-43FB-8615-97EE7E4FFEC7}" type="presParOf" srcId="{15923ECC-D0BF-447C-B89F-5073ECF9C2A3}" destId="{87FCDB92-C8A8-44E7-9064-790C8241417A}" srcOrd="10" destOrd="0" presId="urn:microsoft.com/office/officeart/2005/8/layout/list1"/>
    <dgm:cxn modelId="{86D02910-8BCC-40E4-8B7D-1571C30D29DD}" type="presParOf" srcId="{15923ECC-D0BF-447C-B89F-5073ECF9C2A3}" destId="{436A17DF-C02B-4BFB-9941-96F91B5834D2}" srcOrd="11" destOrd="0" presId="urn:microsoft.com/office/officeart/2005/8/layout/list1"/>
    <dgm:cxn modelId="{D8A45CCB-EB60-F046-85BA-AD3519D0386A}" type="presParOf" srcId="{15923ECC-D0BF-447C-B89F-5073ECF9C2A3}" destId="{CF01E2F7-2A28-A24E-9DDD-5BBE3B5AA078}" srcOrd="12" destOrd="0" presId="urn:microsoft.com/office/officeart/2005/8/layout/list1"/>
    <dgm:cxn modelId="{4304AC66-E4E7-054B-B95A-17433AD42FA8}" type="presParOf" srcId="{CF01E2F7-2A28-A24E-9DDD-5BBE3B5AA078}" destId="{00B88CD2-B3E3-6E48-A418-A5CA855C0871}" srcOrd="0" destOrd="0" presId="urn:microsoft.com/office/officeart/2005/8/layout/list1"/>
    <dgm:cxn modelId="{C5B50150-16A7-454F-A147-B84A6F686E9F}" type="presParOf" srcId="{CF01E2F7-2A28-A24E-9DDD-5BBE3B5AA078}" destId="{E043609B-F999-B54E-B5FE-F4C651A28E76}" srcOrd="1" destOrd="0" presId="urn:microsoft.com/office/officeart/2005/8/layout/list1"/>
    <dgm:cxn modelId="{9F02A245-6C6C-E646-AFE0-A0DC840A3825}" type="presParOf" srcId="{15923ECC-D0BF-447C-B89F-5073ECF9C2A3}" destId="{626053A3-A62F-2E46-8C11-93DD81A4126F}" srcOrd="13" destOrd="0" presId="urn:microsoft.com/office/officeart/2005/8/layout/list1"/>
    <dgm:cxn modelId="{9F2B6CBB-909C-C84F-B8B2-7F26751B500D}" type="presParOf" srcId="{15923ECC-D0BF-447C-B89F-5073ECF9C2A3}" destId="{FE44238D-29D1-BC4F-9ABE-A5AE0FBF4E24}" srcOrd="14" destOrd="0" presId="urn:microsoft.com/office/officeart/2005/8/layout/list1"/>
    <dgm:cxn modelId="{22FE5D1A-09C6-104C-BCA9-7033660D46D0}" type="presParOf" srcId="{15923ECC-D0BF-447C-B89F-5073ECF9C2A3}" destId="{1EE69819-5FEB-7F4F-9AF7-9B015C5BBA60}" srcOrd="15" destOrd="0" presId="urn:microsoft.com/office/officeart/2005/8/layout/list1"/>
    <dgm:cxn modelId="{62384C2F-98FD-40A1-A097-1B4A5CEDBDAE}" type="presParOf" srcId="{15923ECC-D0BF-447C-B89F-5073ECF9C2A3}" destId="{22D860E4-166E-46FA-90B3-67834044C556}" srcOrd="16" destOrd="0" presId="urn:microsoft.com/office/officeart/2005/8/layout/list1"/>
    <dgm:cxn modelId="{A0BDF89B-4877-4BE6-808B-0D06E61E7E11}" type="presParOf" srcId="{22D860E4-166E-46FA-90B3-67834044C556}" destId="{D21E5D3C-C3A1-4079-AF84-2B73DF6F7582}" srcOrd="0" destOrd="0" presId="urn:microsoft.com/office/officeart/2005/8/layout/list1"/>
    <dgm:cxn modelId="{263BCADA-C509-4AFE-88A8-3949C2E3BA37}" type="presParOf" srcId="{22D860E4-166E-46FA-90B3-67834044C556}" destId="{D7F035CB-374A-4B0B-9BD5-807821070E70}" srcOrd="1" destOrd="0" presId="urn:microsoft.com/office/officeart/2005/8/layout/list1"/>
    <dgm:cxn modelId="{812EB641-6A4A-45E3-A972-9DAE2AF158DD}" type="presParOf" srcId="{15923ECC-D0BF-447C-B89F-5073ECF9C2A3}" destId="{B7E76135-3C38-4CFD-9D07-ED4BD808DF5A}" srcOrd="17" destOrd="0" presId="urn:microsoft.com/office/officeart/2005/8/layout/list1"/>
    <dgm:cxn modelId="{55F6CB22-5C7F-4C3E-9EC1-99CF64063C15}" type="presParOf" srcId="{15923ECC-D0BF-447C-B89F-5073ECF9C2A3}" destId="{086FFB23-50C0-48F0-8392-5A213EC29987}" srcOrd="18" destOrd="0" presId="urn:microsoft.com/office/officeart/2005/8/layout/list1"/>
    <dgm:cxn modelId="{7108D501-2A91-4DE2-BB87-D514B3B69BB7}" type="presParOf" srcId="{15923ECC-D0BF-447C-B89F-5073ECF9C2A3}" destId="{D172BB24-4835-4B4F-BEAB-287F08905C94}" srcOrd="19" destOrd="0" presId="urn:microsoft.com/office/officeart/2005/8/layout/list1"/>
    <dgm:cxn modelId="{CB2C2B93-EA0D-438C-97C9-27825C7AAD88}" type="presParOf" srcId="{15923ECC-D0BF-447C-B89F-5073ECF9C2A3}" destId="{2152590B-6F14-4EB5-8A78-2D12D16A73F0}" srcOrd="20" destOrd="0" presId="urn:microsoft.com/office/officeart/2005/8/layout/list1"/>
    <dgm:cxn modelId="{136760B9-1F8D-4C2E-B15D-749AFA37F06E}" type="presParOf" srcId="{2152590B-6F14-4EB5-8A78-2D12D16A73F0}" destId="{7CA50DB0-E5A2-49A2-88A0-20CA4E15CF3F}" srcOrd="0" destOrd="0" presId="urn:microsoft.com/office/officeart/2005/8/layout/list1"/>
    <dgm:cxn modelId="{50DE6F37-EFB8-4B8E-AA28-A14816A150E5}" type="presParOf" srcId="{2152590B-6F14-4EB5-8A78-2D12D16A73F0}" destId="{B890AB7A-690D-4570-8C1B-C1752C43D900}" srcOrd="1" destOrd="0" presId="urn:microsoft.com/office/officeart/2005/8/layout/list1"/>
    <dgm:cxn modelId="{A05A4BC9-08DD-4A21-AC9D-B4B36A24A7C2}" type="presParOf" srcId="{15923ECC-D0BF-447C-B89F-5073ECF9C2A3}" destId="{C7842078-CFE6-46A4-9E55-96B629735135}" srcOrd="21" destOrd="0" presId="urn:microsoft.com/office/officeart/2005/8/layout/list1"/>
    <dgm:cxn modelId="{CD5EDEC9-F396-4A6B-BF5A-21CBD24C6B37}" type="presParOf" srcId="{15923ECC-D0BF-447C-B89F-5073ECF9C2A3}" destId="{F57D0D54-8020-416A-9849-883F94D50E6B}"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A8A03C-4FDA-4B85-86DA-6EE9C9D17A0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A8532E5-58E4-4B2D-ABBB-2660ECC1D183}">
      <dgm:prSet/>
      <dgm:spPr/>
      <dgm:t>
        <a:bodyPr/>
        <a:lstStyle/>
        <a:p>
          <a:r>
            <a:rPr lang="en-US"/>
            <a:t>Make a list of the stereotypes he mentions. </a:t>
          </a:r>
        </a:p>
      </dgm:t>
    </dgm:pt>
    <dgm:pt modelId="{610E12BA-4CAD-4231-A80C-3DDE82F134D6}" type="parTrans" cxnId="{ABB594DA-E17D-4CCC-A389-CD636FEEC3F9}">
      <dgm:prSet/>
      <dgm:spPr/>
      <dgm:t>
        <a:bodyPr/>
        <a:lstStyle/>
        <a:p>
          <a:endParaRPr lang="en-US"/>
        </a:p>
      </dgm:t>
    </dgm:pt>
    <dgm:pt modelId="{4EB922B7-D7EF-4DF0-B987-C06B1A7F8504}" type="sibTrans" cxnId="{ABB594DA-E17D-4CCC-A389-CD636FEEC3F9}">
      <dgm:prSet/>
      <dgm:spPr/>
      <dgm:t>
        <a:bodyPr/>
        <a:lstStyle/>
        <a:p>
          <a:endParaRPr lang="en-US"/>
        </a:p>
      </dgm:t>
    </dgm:pt>
    <dgm:pt modelId="{B8FE2F2B-3160-4153-B7F3-783D8766D721}">
      <dgm:prSet/>
      <dgm:spPr/>
      <dgm:t>
        <a:bodyPr/>
        <a:lstStyle/>
        <a:p>
          <a:r>
            <a:rPr lang="en-US"/>
            <a:t>How does he use them? </a:t>
          </a:r>
        </a:p>
      </dgm:t>
    </dgm:pt>
    <dgm:pt modelId="{1CE97D0F-2E73-446C-AC80-974C2CD59CB8}" type="parTrans" cxnId="{0CD37588-2987-43DB-8908-3B7628EF55D3}">
      <dgm:prSet/>
      <dgm:spPr/>
      <dgm:t>
        <a:bodyPr/>
        <a:lstStyle/>
        <a:p>
          <a:endParaRPr lang="en-US"/>
        </a:p>
      </dgm:t>
    </dgm:pt>
    <dgm:pt modelId="{25C36D91-265D-4FA8-8AB6-C5FE8812408B}" type="sibTrans" cxnId="{0CD37588-2987-43DB-8908-3B7628EF55D3}">
      <dgm:prSet/>
      <dgm:spPr/>
      <dgm:t>
        <a:bodyPr/>
        <a:lstStyle/>
        <a:p>
          <a:endParaRPr lang="en-US"/>
        </a:p>
      </dgm:t>
    </dgm:pt>
    <dgm:pt modelId="{5B6E79FE-D750-42B2-A2B6-29FCD7966041}">
      <dgm:prSet/>
      <dgm:spPr/>
      <dgm:t>
        <a:bodyPr/>
        <a:lstStyle/>
        <a:p>
          <a:r>
            <a:rPr lang="en-US"/>
            <a:t>What is the effect of each? </a:t>
          </a:r>
        </a:p>
      </dgm:t>
    </dgm:pt>
    <dgm:pt modelId="{3727C9E9-13FB-45F5-9C70-0D54F74236EE}" type="parTrans" cxnId="{7943CF6A-9194-45F5-A283-4B6BF7EE45A1}">
      <dgm:prSet/>
      <dgm:spPr/>
      <dgm:t>
        <a:bodyPr/>
        <a:lstStyle/>
        <a:p>
          <a:endParaRPr lang="en-US"/>
        </a:p>
      </dgm:t>
    </dgm:pt>
    <dgm:pt modelId="{B0161CD5-C89A-4521-A3C1-5835A84C1176}" type="sibTrans" cxnId="{7943CF6A-9194-45F5-A283-4B6BF7EE45A1}">
      <dgm:prSet/>
      <dgm:spPr/>
      <dgm:t>
        <a:bodyPr/>
        <a:lstStyle/>
        <a:p>
          <a:endParaRPr lang="en-US"/>
        </a:p>
      </dgm:t>
    </dgm:pt>
    <dgm:pt modelId="{D1A32A68-5251-4664-B654-D299FCE2B1F3}">
      <dgm:prSet/>
      <dgm:spPr/>
      <dgm:t>
        <a:bodyPr/>
        <a:lstStyle/>
        <a:p>
          <a:r>
            <a:rPr lang="en-US"/>
            <a:t>In what context does he mention these? </a:t>
          </a:r>
        </a:p>
      </dgm:t>
    </dgm:pt>
    <dgm:pt modelId="{D03E0E81-2483-4CEA-B5AC-53FA3E4A1F76}" type="parTrans" cxnId="{408A8F43-E963-4E0F-9800-3F714F350E24}">
      <dgm:prSet/>
      <dgm:spPr/>
      <dgm:t>
        <a:bodyPr/>
        <a:lstStyle/>
        <a:p>
          <a:endParaRPr lang="en-US"/>
        </a:p>
      </dgm:t>
    </dgm:pt>
    <dgm:pt modelId="{C692633E-8F7B-48B3-8457-D7B0CADD3AA1}" type="sibTrans" cxnId="{408A8F43-E963-4E0F-9800-3F714F350E24}">
      <dgm:prSet/>
      <dgm:spPr/>
      <dgm:t>
        <a:bodyPr/>
        <a:lstStyle/>
        <a:p>
          <a:endParaRPr lang="en-US"/>
        </a:p>
      </dgm:t>
    </dgm:pt>
    <dgm:pt modelId="{E0BE3787-07BD-47A0-9152-D44FE4B37DE0}">
      <dgm:prSet/>
      <dgm:spPr/>
      <dgm:t>
        <a:bodyPr/>
        <a:lstStyle/>
        <a:p>
          <a:r>
            <a:rPr lang="en-US"/>
            <a:t>What is he trying to do?</a:t>
          </a:r>
        </a:p>
      </dgm:t>
    </dgm:pt>
    <dgm:pt modelId="{0239F849-40FC-44C6-B7A1-FFCEFD157E5F}" type="parTrans" cxnId="{9ACB100E-87C1-417E-990D-1A8CDC8CCDB3}">
      <dgm:prSet/>
      <dgm:spPr/>
      <dgm:t>
        <a:bodyPr/>
        <a:lstStyle/>
        <a:p>
          <a:endParaRPr lang="en-US"/>
        </a:p>
      </dgm:t>
    </dgm:pt>
    <dgm:pt modelId="{6F82AD00-1F53-4E32-97DA-026819188A70}" type="sibTrans" cxnId="{9ACB100E-87C1-417E-990D-1A8CDC8CCDB3}">
      <dgm:prSet/>
      <dgm:spPr/>
      <dgm:t>
        <a:bodyPr/>
        <a:lstStyle/>
        <a:p>
          <a:endParaRPr lang="en-US"/>
        </a:p>
      </dgm:t>
    </dgm:pt>
    <dgm:pt modelId="{96D47461-2139-4571-B823-C8CDBD0E2469}">
      <dgm:prSet/>
      <dgm:spPr/>
      <dgm:t>
        <a:bodyPr/>
        <a:lstStyle/>
        <a:p>
          <a:r>
            <a:rPr lang="en-US"/>
            <a:t>How do you feel/react?</a:t>
          </a:r>
        </a:p>
      </dgm:t>
    </dgm:pt>
    <dgm:pt modelId="{9D5438F4-E448-41C3-945D-C349AA93D9CE}" type="parTrans" cxnId="{C42B9CF8-87E0-4F94-81E8-F6491F52B46A}">
      <dgm:prSet/>
      <dgm:spPr/>
      <dgm:t>
        <a:bodyPr/>
        <a:lstStyle/>
        <a:p>
          <a:endParaRPr lang="en-US"/>
        </a:p>
      </dgm:t>
    </dgm:pt>
    <dgm:pt modelId="{F8FD41B3-D194-473A-9D6A-82A7FCC6A659}" type="sibTrans" cxnId="{C42B9CF8-87E0-4F94-81E8-F6491F52B46A}">
      <dgm:prSet/>
      <dgm:spPr/>
      <dgm:t>
        <a:bodyPr/>
        <a:lstStyle/>
        <a:p>
          <a:endParaRPr lang="en-US"/>
        </a:p>
      </dgm:t>
    </dgm:pt>
    <dgm:pt modelId="{73CF07BD-78AA-4C37-88C2-AB39FE5B33BD}" type="pres">
      <dgm:prSet presAssocID="{00A8A03C-4FDA-4B85-86DA-6EE9C9D17A0D}" presName="vert0" presStyleCnt="0">
        <dgm:presLayoutVars>
          <dgm:dir/>
          <dgm:animOne val="branch"/>
          <dgm:animLvl val="lvl"/>
        </dgm:presLayoutVars>
      </dgm:prSet>
      <dgm:spPr/>
    </dgm:pt>
    <dgm:pt modelId="{D8F2AEFD-3A42-4FD9-884F-6AACE977BA3E}" type="pres">
      <dgm:prSet presAssocID="{5A8532E5-58E4-4B2D-ABBB-2660ECC1D183}" presName="thickLine" presStyleLbl="alignNode1" presStyleIdx="0" presStyleCnt="6"/>
      <dgm:spPr/>
    </dgm:pt>
    <dgm:pt modelId="{8B10CC54-40BF-42E4-9BC4-28EB2577A922}" type="pres">
      <dgm:prSet presAssocID="{5A8532E5-58E4-4B2D-ABBB-2660ECC1D183}" presName="horz1" presStyleCnt="0"/>
      <dgm:spPr/>
    </dgm:pt>
    <dgm:pt modelId="{B645F342-E919-4477-BBAE-4F64CCC16DDA}" type="pres">
      <dgm:prSet presAssocID="{5A8532E5-58E4-4B2D-ABBB-2660ECC1D183}" presName="tx1" presStyleLbl="revTx" presStyleIdx="0" presStyleCnt="6"/>
      <dgm:spPr/>
    </dgm:pt>
    <dgm:pt modelId="{2D94F69C-7080-40F2-8B6D-F25537102C51}" type="pres">
      <dgm:prSet presAssocID="{5A8532E5-58E4-4B2D-ABBB-2660ECC1D183}" presName="vert1" presStyleCnt="0"/>
      <dgm:spPr/>
    </dgm:pt>
    <dgm:pt modelId="{E2EF3ACD-DB87-47FE-B026-056EACD2D4B5}" type="pres">
      <dgm:prSet presAssocID="{B8FE2F2B-3160-4153-B7F3-783D8766D721}" presName="thickLine" presStyleLbl="alignNode1" presStyleIdx="1" presStyleCnt="6"/>
      <dgm:spPr/>
    </dgm:pt>
    <dgm:pt modelId="{00E04634-E54D-4552-9CF8-165295865138}" type="pres">
      <dgm:prSet presAssocID="{B8FE2F2B-3160-4153-B7F3-783D8766D721}" presName="horz1" presStyleCnt="0"/>
      <dgm:spPr/>
    </dgm:pt>
    <dgm:pt modelId="{1870C73B-D758-4D4B-B14E-E3D9BCBD8FBD}" type="pres">
      <dgm:prSet presAssocID="{B8FE2F2B-3160-4153-B7F3-783D8766D721}" presName="tx1" presStyleLbl="revTx" presStyleIdx="1" presStyleCnt="6"/>
      <dgm:spPr/>
    </dgm:pt>
    <dgm:pt modelId="{87B8D247-6367-4F14-B73F-B8303F4252BC}" type="pres">
      <dgm:prSet presAssocID="{B8FE2F2B-3160-4153-B7F3-783D8766D721}" presName="vert1" presStyleCnt="0"/>
      <dgm:spPr/>
    </dgm:pt>
    <dgm:pt modelId="{521977C2-9993-4B61-A7C1-ABC36DE4305B}" type="pres">
      <dgm:prSet presAssocID="{5B6E79FE-D750-42B2-A2B6-29FCD7966041}" presName="thickLine" presStyleLbl="alignNode1" presStyleIdx="2" presStyleCnt="6"/>
      <dgm:spPr/>
    </dgm:pt>
    <dgm:pt modelId="{E83721D9-10EE-4542-91CC-8551CCD55DE7}" type="pres">
      <dgm:prSet presAssocID="{5B6E79FE-D750-42B2-A2B6-29FCD7966041}" presName="horz1" presStyleCnt="0"/>
      <dgm:spPr/>
    </dgm:pt>
    <dgm:pt modelId="{5D8ED226-564B-4A7B-8E35-89BEF4A4412C}" type="pres">
      <dgm:prSet presAssocID="{5B6E79FE-D750-42B2-A2B6-29FCD7966041}" presName="tx1" presStyleLbl="revTx" presStyleIdx="2" presStyleCnt="6"/>
      <dgm:spPr/>
    </dgm:pt>
    <dgm:pt modelId="{18C7F7D3-F811-4588-ABE0-C6C6F3FAB983}" type="pres">
      <dgm:prSet presAssocID="{5B6E79FE-D750-42B2-A2B6-29FCD7966041}" presName="vert1" presStyleCnt="0"/>
      <dgm:spPr/>
    </dgm:pt>
    <dgm:pt modelId="{14FDA8A0-2ED6-4FD2-A968-0FE90DE75352}" type="pres">
      <dgm:prSet presAssocID="{D1A32A68-5251-4664-B654-D299FCE2B1F3}" presName="thickLine" presStyleLbl="alignNode1" presStyleIdx="3" presStyleCnt="6"/>
      <dgm:spPr/>
    </dgm:pt>
    <dgm:pt modelId="{EB04812B-95B5-4254-9DAC-B6614B778F51}" type="pres">
      <dgm:prSet presAssocID="{D1A32A68-5251-4664-B654-D299FCE2B1F3}" presName="horz1" presStyleCnt="0"/>
      <dgm:spPr/>
    </dgm:pt>
    <dgm:pt modelId="{1CAE72DE-0207-4434-8A72-E4C6E1E93C37}" type="pres">
      <dgm:prSet presAssocID="{D1A32A68-5251-4664-B654-D299FCE2B1F3}" presName="tx1" presStyleLbl="revTx" presStyleIdx="3" presStyleCnt="6"/>
      <dgm:spPr/>
    </dgm:pt>
    <dgm:pt modelId="{3951B5BA-2F0A-4977-B478-7591A5F8AAF9}" type="pres">
      <dgm:prSet presAssocID="{D1A32A68-5251-4664-B654-D299FCE2B1F3}" presName="vert1" presStyleCnt="0"/>
      <dgm:spPr/>
    </dgm:pt>
    <dgm:pt modelId="{E40865C5-BE13-447B-82B2-F5B7433B2FBD}" type="pres">
      <dgm:prSet presAssocID="{E0BE3787-07BD-47A0-9152-D44FE4B37DE0}" presName="thickLine" presStyleLbl="alignNode1" presStyleIdx="4" presStyleCnt="6"/>
      <dgm:spPr/>
    </dgm:pt>
    <dgm:pt modelId="{4FA0A113-EEC0-4A6E-AFA3-F7B0591F4E62}" type="pres">
      <dgm:prSet presAssocID="{E0BE3787-07BD-47A0-9152-D44FE4B37DE0}" presName="horz1" presStyleCnt="0"/>
      <dgm:spPr/>
    </dgm:pt>
    <dgm:pt modelId="{68AC52D9-41D8-4864-8457-BF021006D88D}" type="pres">
      <dgm:prSet presAssocID="{E0BE3787-07BD-47A0-9152-D44FE4B37DE0}" presName="tx1" presStyleLbl="revTx" presStyleIdx="4" presStyleCnt="6"/>
      <dgm:spPr/>
    </dgm:pt>
    <dgm:pt modelId="{F4B750BD-A50C-4AF8-9344-40EA21BA070B}" type="pres">
      <dgm:prSet presAssocID="{E0BE3787-07BD-47A0-9152-D44FE4B37DE0}" presName="vert1" presStyleCnt="0"/>
      <dgm:spPr/>
    </dgm:pt>
    <dgm:pt modelId="{E50AE86D-59FE-48FC-8C93-C61927187D4A}" type="pres">
      <dgm:prSet presAssocID="{96D47461-2139-4571-B823-C8CDBD0E2469}" presName="thickLine" presStyleLbl="alignNode1" presStyleIdx="5" presStyleCnt="6"/>
      <dgm:spPr/>
    </dgm:pt>
    <dgm:pt modelId="{E5498CBD-FCEE-4609-B0E5-01C8B4A89AA6}" type="pres">
      <dgm:prSet presAssocID="{96D47461-2139-4571-B823-C8CDBD0E2469}" presName="horz1" presStyleCnt="0"/>
      <dgm:spPr/>
    </dgm:pt>
    <dgm:pt modelId="{FEF26DE1-7177-4B88-A883-6D868463B431}" type="pres">
      <dgm:prSet presAssocID="{96D47461-2139-4571-B823-C8CDBD0E2469}" presName="tx1" presStyleLbl="revTx" presStyleIdx="5" presStyleCnt="6"/>
      <dgm:spPr/>
    </dgm:pt>
    <dgm:pt modelId="{13B17186-41A0-4A88-956F-69C046498033}" type="pres">
      <dgm:prSet presAssocID="{96D47461-2139-4571-B823-C8CDBD0E2469}" presName="vert1" presStyleCnt="0"/>
      <dgm:spPr/>
    </dgm:pt>
  </dgm:ptLst>
  <dgm:cxnLst>
    <dgm:cxn modelId="{9ACB100E-87C1-417E-990D-1A8CDC8CCDB3}" srcId="{00A8A03C-4FDA-4B85-86DA-6EE9C9D17A0D}" destId="{E0BE3787-07BD-47A0-9152-D44FE4B37DE0}" srcOrd="4" destOrd="0" parTransId="{0239F849-40FC-44C6-B7A1-FFCEFD157E5F}" sibTransId="{6F82AD00-1F53-4E32-97DA-026819188A70}"/>
    <dgm:cxn modelId="{408A8F43-E963-4E0F-9800-3F714F350E24}" srcId="{00A8A03C-4FDA-4B85-86DA-6EE9C9D17A0D}" destId="{D1A32A68-5251-4664-B654-D299FCE2B1F3}" srcOrd="3" destOrd="0" parTransId="{D03E0E81-2483-4CEA-B5AC-53FA3E4A1F76}" sibTransId="{C692633E-8F7B-48B3-8457-D7B0CADD3AA1}"/>
    <dgm:cxn modelId="{7943CF6A-9194-45F5-A283-4B6BF7EE45A1}" srcId="{00A8A03C-4FDA-4B85-86DA-6EE9C9D17A0D}" destId="{5B6E79FE-D750-42B2-A2B6-29FCD7966041}" srcOrd="2" destOrd="0" parTransId="{3727C9E9-13FB-45F5-9C70-0D54F74236EE}" sibTransId="{B0161CD5-C89A-4521-A3C1-5835A84C1176}"/>
    <dgm:cxn modelId="{EE4BD971-A61F-496A-8D1F-93FB87E9AC8D}" type="presOf" srcId="{D1A32A68-5251-4664-B654-D299FCE2B1F3}" destId="{1CAE72DE-0207-4434-8A72-E4C6E1E93C37}" srcOrd="0" destOrd="0" presId="urn:microsoft.com/office/officeart/2008/layout/LinedList"/>
    <dgm:cxn modelId="{56DD5385-145B-4676-9B3E-50483C69FDF3}" type="presOf" srcId="{00A8A03C-4FDA-4B85-86DA-6EE9C9D17A0D}" destId="{73CF07BD-78AA-4C37-88C2-AB39FE5B33BD}" srcOrd="0" destOrd="0" presId="urn:microsoft.com/office/officeart/2008/layout/LinedList"/>
    <dgm:cxn modelId="{0CD37588-2987-43DB-8908-3B7628EF55D3}" srcId="{00A8A03C-4FDA-4B85-86DA-6EE9C9D17A0D}" destId="{B8FE2F2B-3160-4153-B7F3-783D8766D721}" srcOrd="1" destOrd="0" parTransId="{1CE97D0F-2E73-446C-AC80-974C2CD59CB8}" sibTransId="{25C36D91-265D-4FA8-8AB6-C5FE8812408B}"/>
    <dgm:cxn modelId="{134E02C0-E5E8-4C03-B1E3-D18C8086382C}" type="presOf" srcId="{B8FE2F2B-3160-4153-B7F3-783D8766D721}" destId="{1870C73B-D758-4D4B-B14E-E3D9BCBD8FBD}" srcOrd="0" destOrd="0" presId="urn:microsoft.com/office/officeart/2008/layout/LinedList"/>
    <dgm:cxn modelId="{5B2BF1C5-E069-47AB-8D1F-C26C5A9145F9}" type="presOf" srcId="{96D47461-2139-4571-B823-C8CDBD0E2469}" destId="{FEF26DE1-7177-4B88-A883-6D868463B431}" srcOrd="0" destOrd="0" presId="urn:microsoft.com/office/officeart/2008/layout/LinedList"/>
    <dgm:cxn modelId="{85AA94C7-677A-4AB2-AD82-5BB90CEBB2FC}" type="presOf" srcId="{5B6E79FE-D750-42B2-A2B6-29FCD7966041}" destId="{5D8ED226-564B-4A7B-8E35-89BEF4A4412C}" srcOrd="0" destOrd="0" presId="urn:microsoft.com/office/officeart/2008/layout/LinedList"/>
    <dgm:cxn modelId="{ABB594DA-E17D-4CCC-A389-CD636FEEC3F9}" srcId="{00A8A03C-4FDA-4B85-86DA-6EE9C9D17A0D}" destId="{5A8532E5-58E4-4B2D-ABBB-2660ECC1D183}" srcOrd="0" destOrd="0" parTransId="{610E12BA-4CAD-4231-A80C-3DDE82F134D6}" sibTransId="{4EB922B7-D7EF-4DF0-B987-C06B1A7F8504}"/>
    <dgm:cxn modelId="{1EF507DD-4998-4BBA-A49A-4F2C1F571537}" type="presOf" srcId="{E0BE3787-07BD-47A0-9152-D44FE4B37DE0}" destId="{68AC52D9-41D8-4864-8457-BF021006D88D}" srcOrd="0" destOrd="0" presId="urn:microsoft.com/office/officeart/2008/layout/LinedList"/>
    <dgm:cxn modelId="{C42B9CF8-87E0-4F94-81E8-F6491F52B46A}" srcId="{00A8A03C-4FDA-4B85-86DA-6EE9C9D17A0D}" destId="{96D47461-2139-4571-B823-C8CDBD0E2469}" srcOrd="5" destOrd="0" parTransId="{9D5438F4-E448-41C3-945D-C349AA93D9CE}" sibTransId="{F8FD41B3-D194-473A-9D6A-82A7FCC6A659}"/>
    <dgm:cxn modelId="{301668FE-34BD-4343-8E68-1BFDD30EBD44}" type="presOf" srcId="{5A8532E5-58E4-4B2D-ABBB-2660ECC1D183}" destId="{B645F342-E919-4477-BBAE-4F64CCC16DDA}" srcOrd="0" destOrd="0" presId="urn:microsoft.com/office/officeart/2008/layout/LinedList"/>
    <dgm:cxn modelId="{F5D374FE-45DA-408A-9546-403E779761F1}" type="presParOf" srcId="{73CF07BD-78AA-4C37-88C2-AB39FE5B33BD}" destId="{D8F2AEFD-3A42-4FD9-884F-6AACE977BA3E}" srcOrd="0" destOrd="0" presId="urn:microsoft.com/office/officeart/2008/layout/LinedList"/>
    <dgm:cxn modelId="{A3561F08-FA17-4332-AAAC-9614C26DC344}" type="presParOf" srcId="{73CF07BD-78AA-4C37-88C2-AB39FE5B33BD}" destId="{8B10CC54-40BF-42E4-9BC4-28EB2577A922}" srcOrd="1" destOrd="0" presId="urn:microsoft.com/office/officeart/2008/layout/LinedList"/>
    <dgm:cxn modelId="{AC6001A7-34A5-4133-8E48-EA81C1F10295}" type="presParOf" srcId="{8B10CC54-40BF-42E4-9BC4-28EB2577A922}" destId="{B645F342-E919-4477-BBAE-4F64CCC16DDA}" srcOrd="0" destOrd="0" presId="urn:microsoft.com/office/officeart/2008/layout/LinedList"/>
    <dgm:cxn modelId="{78A5C133-99EF-450B-9611-215C921AC6F6}" type="presParOf" srcId="{8B10CC54-40BF-42E4-9BC4-28EB2577A922}" destId="{2D94F69C-7080-40F2-8B6D-F25537102C51}" srcOrd="1" destOrd="0" presId="urn:microsoft.com/office/officeart/2008/layout/LinedList"/>
    <dgm:cxn modelId="{2F642706-BA5E-4DDD-9F17-6E3A276B1467}" type="presParOf" srcId="{73CF07BD-78AA-4C37-88C2-AB39FE5B33BD}" destId="{E2EF3ACD-DB87-47FE-B026-056EACD2D4B5}" srcOrd="2" destOrd="0" presId="urn:microsoft.com/office/officeart/2008/layout/LinedList"/>
    <dgm:cxn modelId="{2BF9EB25-D594-4743-8261-487A16B6C8AA}" type="presParOf" srcId="{73CF07BD-78AA-4C37-88C2-AB39FE5B33BD}" destId="{00E04634-E54D-4552-9CF8-165295865138}" srcOrd="3" destOrd="0" presId="urn:microsoft.com/office/officeart/2008/layout/LinedList"/>
    <dgm:cxn modelId="{3C0ECAF7-AE43-44A5-9581-B57B2C0F465A}" type="presParOf" srcId="{00E04634-E54D-4552-9CF8-165295865138}" destId="{1870C73B-D758-4D4B-B14E-E3D9BCBD8FBD}" srcOrd="0" destOrd="0" presId="urn:microsoft.com/office/officeart/2008/layout/LinedList"/>
    <dgm:cxn modelId="{2F49B68B-9C72-4198-B2DD-3DCB9C6E2617}" type="presParOf" srcId="{00E04634-E54D-4552-9CF8-165295865138}" destId="{87B8D247-6367-4F14-B73F-B8303F4252BC}" srcOrd="1" destOrd="0" presId="urn:microsoft.com/office/officeart/2008/layout/LinedList"/>
    <dgm:cxn modelId="{BA74A64E-D76C-482F-BA5C-1D78C0B53665}" type="presParOf" srcId="{73CF07BD-78AA-4C37-88C2-AB39FE5B33BD}" destId="{521977C2-9993-4B61-A7C1-ABC36DE4305B}" srcOrd="4" destOrd="0" presId="urn:microsoft.com/office/officeart/2008/layout/LinedList"/>
    <dgm:cxn modelId="{8C9DE565-0F2A-4868-ADFF-BE46C5F5F007}" type="presParOf" srcId="{73CF07BD-78AA-4C37-88C2-AB39FE5B33BD}" destId="{E83721D9-10EE-4542-91CC-8551CCD55DE7}" srcOrd="5" destOrd="0" presId="urn:microsoft.com/office/officeart/2008/layout/LinedList"/>
    <dgm:cxn modelId="{3F888EE2-87B2-4445-ABB0-6CC19F6CF3F5}" type="presParOf" srcId="{E83721D9-10EE-4542-91CC-8551CCD55DE7}" destId="{5D8ED226-564B-4A7B-8E35-89BEF4A4412C}" srcOrd="0" destOrd="0" presId="urn:microsoft.com/office/officeart/2008/layout/LinedList"/>
    <dgm:cxn modelId="{63EA91DC-057C-453D-9F40-855DA5710A20}" type="presParOf" srcId="{E83721D9-10EE-4542-91CC-8551CCD55DE7}" destId="{18C7F7D3-F811-4588-ABE0-C6C6F3FAB983}" srcOrd="1" destOrd="0" presId="urn:microsoft.com/office/officeart/2008/layout/LinedList"/>
    <dgm:cxn modelId="{817778CF-538A-4DB5-B861-E7A5E427E8BD}" type="presParOf" srcId="{73CF07BD-78AA-4C37-88C2-AB39FE5B33BD}" destId="{14FDA8A0-2ED6-4FD2-A968-0FE90DE75352}" srcOrd="6" destOrd="0" presId="urn:microsoft.com/office/officeart/2008/layout/LinedList"/>
    <dgm:cxn modelId="{2DA95196-323F-4370-8C79-3662AD10CEB8}" type="presParOf" srcId="{73CF07BD-78AA-4C37-88C2-AB39FE5B33BD}" destId="{EB04812B-95B5-4254-9DAC-B6614B778F51}" srcOrd="7" destOrd="0" presId="urn:microsoft.com/office/officeart/2008/layout/LinedList"/>
    <dgm:cxn modelId="{707D4611-A214-4C13-9719-5678933B56F1}" type="presParOf" srcId="{EB04812B-95B5-4254-9DAC-B6614B778F51}" destId="{1CAE72DE-0207-4434-8A72-E4C6E1E93C37}" srcOrd="0" destOrd="0" presId="urn:microsoft.com/office/officeart/2008/layout/LinedList"/>
    <dgm:cxn modelId="{7801C564-BAD2-4F8C-BB9B-1A1070E449F4}" type="presParOf" srcId="{EB04812B-95B5-4254-9DAC-B6614B778F51}" destId="{3951B5BA-2F0A-4977-B478-7591A5F8AAF9}" srcOrd="1" destOrd="0" presId="urn:microsoft.com/office/officeart/2008/layout/LinedList"/>
    <dgm:cxn modelId="{7692FEBC-B2E9-4ACB-B9BF-16AA99D4C3B9}" type="presParOf" srcId="{73CF07BD-78AA-4C37-88C2-AB39FE5B33BD}" destId="{E40865C5-BE13-447B-82B2-F5B7433B2FBD}" srcOrd="8" destOrd="0" presId="urn:microsoft.com/office/officeart/2008/layout/LinedList"/>
    <dgm:cxn modelId="{E9B9D79A-740E-42AF-A8E9-96B53921D33A}" type="presParOf" srcId="{73CF07BD-78AA-4C37-88C2-AB39FE5B33BD}" destId="{4FA0A113-EEC0-4A6E-AFA3-F7B0591F4E62}" srcOrd="9" destOrd="0" presId="urn:microsoft.com/office/officeart/2008/layout/LinedList"/>
    <dgm:cxn modelId="{DA46E46E-A200-4015-965C-8EEF7D2D3792}" type="presParOf" srcId="{4FA0A113-EEC0-4A6E-AFA3-F7B0591F4E62}" destId="{68AC52D9-41D8-4864-8457-BF021006D88D}" srcOrd="0" destOrd="0" presId="urn:microsoft.com/office/officeart/2008/layout/LinedList"/>
    <dgm:cxn modelId="{32035A37-5A9E-4139-880E-FB15B01D783C}" type="presParOf" srcId="{4FA0A113-EEC0-4A6E-AFA3-F7B0591F4E62}" destId="{F4B750BD-A50C-4AF8-9344-40EA21BA070B}" srcOrd="1" destOrd="0" presId="urn:microsoft.com/office/officeart/2008/layout/LinedList"/>
    <dgm:cxn modelId="{34861296-B940-431C-AF85-374CEF0511DB}" type="presParOf" srcId="{73CF07BD-78AA-4C37-88C2-AB39FE5B33BD}" destId="{E50AE86D-59FE-48FC-8C93-C61927187D4A}" srcOrd="10" destOrd="0" presId="urn:microsoft.com/office/officeart/2008/layout/LinedList"/>
    <dgm:cxn modelId="{0FF6AAF3-CBD0-40C4-A387-40C8AFE077A1}" type="presParOf" srcId="{73CF07BD-78AA-4C37-88C2-AB39FE5B33BD}" destId="{E5498CBD-FCEE-4609-B0E5-01C8B4A89AA6}" srcOrd="11" destOrd="0" presId="urn:microsoft.com/office/officeart/2008/layout/LinedList"/>
    <dgm:cxn modelId="{D153D9A6-8F86-439D-B70B-D685153424FE}" type="presParOf" srcId="{E5498CBD-FCEE-4609-B0E5-01C8B4A89AA6}" destId="{FEF26DE1-7177-4B88-A883-6D868463B431}" srcOrd="0" destOrd="0" presId="urn:microsoft.com/office/officeart/2008/layout/LinedList"/>
    <dgm:cxn modelId="{7616C2C9-96FF-4CFB-BE41-D23E9DD5993F}" type="presParOf" srcId="{E5498CBD-FCEE-4609-B0E5-01C8B4A89AA6}" destId="{13B17186-41A0-4A88-956F-69C0464980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C8530-4257-43E6-9F9D-F3ABACB60F85}">
      <dsp:nvSpPr>
        <dsp:cNvPr id="0" name=""/>
        <dsp:cNvSpPr/>
      </dsp:nvSpPr>
      <dsp:spPr>
        <a:xfrm>
          <a:off x="0" y="731688"/>
          <a:ext cx="6492875" cy="176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7A708D-50E7-41EB-B348-E870E4B7677F}">
      <dsp:nvSpPr>
        <dsp:cNvPr id="0" name=""/>
        <dsp:cNvSpPr/>
      </dsp:nvSpPr>
      <dsp:spPr>
        <a:xfrm>
          <a:off x="324326" y="33948"/>
          <a:ext cx="4540574" cy="8010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00100">
            <a:lnSpc>
              <a:spcPct val="90000"/>
            </a:lnSpc>
            <a:spcBef>
              <a:spcPct val="0"/>
            </a:spcBef>
            <a:spcAft>
              <a:spcPct val="35000"/>
            </a:spcAft>
            <a:buNone/>
          </a:pPr>
          <a:r>
            <a:rPr lang="en-US" sz="1800" kern="1200" dirty="0"/>
            <a:t>What is the purpose? What does the writer want you to understand/do/think/feel?</a:t>
          </a:r>
        </a:p>
      </dsp:txBody>
      <dsp:txXfrm>
        <a:off x="363431" y="73053"/>
        <a:ext cx="4462364" cy="722850"/>
      </dsp:txXfrm>
    </dsp:sp>
    <dsp:sp modelId="{1C49BE0D-82DF-43B9-80F3-CFB7D10EC55A}">
      <dsp:nvSpPr>
        <dsp:cNvPr id="0" name=""/>
        <dsp:cNvSpPr/>
      </dsp:nvSpPr>
      <dsp:spPr>
        <a:xfrm>
          <a:off x="0" y="2002286"/>
          <a:ext cx="6492875" cy="176400"/>
        </a:xfrm>
        <a:prstGeom prst="rect">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620CF0-33A9-4499-9F53-C949429B1E04}">
      <dsp:nvSpPr>
        <dsp:cNvPr id="0" name=""/>
        <dsp:cNvSpPr/>
      </dsp:nvSpPr>
      <dsp:spPr>
        <a:xfrm>
          <a:off x="324326" y="945888"/>
          <a:ext cx="4540574" cy="115971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89000">
            <a:lnSpc>
              <a:spcPct val="90000"/>
            </a:lnSpc>
            <a:spcBef>
              <a:spcPct val="0"/>
            </a:spcBef>
            <a:spcAft>
              <a:spcPct val="35000"/>
            </a:spcAft>
            <a:buNone/>
          </a:pPr>
          <a:r>
            <a:rPr lang="en-US" sz="2000" kern="1200" dirty="0"/>
            <a:t>Who is the audience? How do you know? Why have they been targeted? </a:t>
          </a:r>
        </a:p>
      </dsp:txBody>
      <dsp:txXfrm>
        <a:off x="380939" y="1002501"/>
        <a:ext cx="4427348" cy="1046491"/>
      </dsp:txXfrm>
    </dsp:sp>
    <dsp:sp modelId="{87FCDB92-C8A8-44E7-9064-790C8241417A}">
      <dsp:nvSpPr>
        <dsp:cNvPr id="0" name=""/>
        <dsp:cNvSpPr/>
      </dsp:nvSpPr>
      <dsp:spPr>
        <a:xfrm>
          <a:off x="0" y="3229088"/>
          <a:ext cx="6492875" cy="176400"/>
        </a:xfrm>
        <a:prstGeom prst="rect">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045C4-CDC6-4C47-9DEB-24400E1176A9}">
      <dsp:nvSpPr>
        <dsp:cNvPr id="0" name=""/>
        <dsp:cNvSpPr/>
      </dsp:nvSpPr>
      <dsp:spPr>
        <a:xfrm>
          <a:off x="324326" y="2216486"/>
          <a:ext cx="4559144" cy="1115922"/>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89000">
            <a:lnSpc>
              <a:spcPct val="90000"/>
            </a:lnSpc>
            <a:spcBef>
              <a:spcPct val="0"/>
            </a:spcBef>
            <a:spcAft>
              <a:spcPct val="35000"/>
            </a:spcAft>
            <a:buNone/>
          </a:pPr>
          <a:r>
            <a:rPr lang="en-US" sz="2000" kern="1200" dirty="0"/>
            <a:t>What is it about? What are the main ideas that are being conveyed.</a:t>
          </a:r>
        </a:p>
      </dsp:txBody>
      <dsp:txXfrm>
        <a:off x="378801" y="2270961"/>
        <a:ext cx="4450194" cy="1006972"/>
      </dsp:txXfrm>
    </dsp:sp>
    <dsp:sp modelId="{FE44238D-29D1-BC4F-9ABE-A5AE0FBF4E24}">
      <dsp:nvSpPr>
        <dsp:cNvPr id="0" name=""/>
        <dsp:cNvSpPr/>
      </dsp:nvSpPr>
      <dsp:spPr>
        <a:xfrm>
          <a:off x="0" y="4054568"/>
          <a:ext cx="6492875" cy="176400"/>
        </a:xfrm>
        <a:prstGeom prst="rect">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43609B-F999-B54E-B5FE-F4C651A28E76}">
      <dsp:nvSpPr>
        <dsp:cNvPr id="0" name=""/>
        <dsp:cNvSpPr/>
      </dsp:nvSpPr>
      <dsp:spPr>
        <a:xfrm>
          <a:off x="324326" y="3443288"/>
          <a:ext cx="4540574" cy="71460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00100">
            <a:lnSpc>
              <a:spcPct val="90000"/>
            </a:lnSpc>
            <a:spcBef>
              <a:spcPct val="0"/>
            </a:spcBef>
            <a:spcAft>
              <a:spcPct val="35000"/>
            </a:spcAft>
            <a:buNone/>
          </a:pPr>
          <a:r>
            <a:rPr lang="en-GB" sz="1800" kern="1200" dirty="0"/>
            <a:t>What is the context? Does this help us to interpret meaning?</a:t>
          </a:r>
        </a:p>
      </dsp:txBody>
      <dsp:txXfrm>
        <a:off x="359210" y="3478172"/>
        <a:ext cx="4470806" cy="644832"/>
      </dsp:txXfrm>
    </dsp:sp>
    <dsp:sp modelId="{086FFB23-50C0-48F0-8392-5A213EC29987}">
      <dsp:nvSpPr>
        <dsp:cNvPr id="0" name=""/>
        <dsp:cNvSpPr/>
      </dsp:nvSpPr>
      <dsp:spPr>
        <a:xfrm>
          <a:off x="0" y="4440486"/>
          <a:ext cx="6492875" cy="176400"/>
        </a:xfrm>
        <a:prstGeom prst="rect">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F035CB-374A-4B0B-9BD5-807821070E70}">
      <dsp:nvSpPr>
        <dsp:cNvPr id="0" name=""/>
        <dsp:cNvSpPr/>
      </dsp:nvSpPr>
      <dsp:spPr>
        <a:xfrm>
          <a:off x="324643" y="4268768"/>
          <a:ext cx="4545012" cy="27503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00100">
            <a:lnSpc>
              <a:spcPct val="90000"/>
            </a:lnSpc>
            <a:spcBef>
              <a:spcPct val="0"/>
            </a:spcBef>
            <a:spcAft>
              <a:spcPct val="35000"/>
            </a:spcAft>
            <a:buNone/>
          </a:pPr>
          <a:r>
            <a:rPr lang="en-US" sz="1800" kern="1200" dirty="0"/>
            <a:t>What is the tone/mood?</a:t>
          </a:r>
        </a:p>
      </dsp:txBody>
      <dsp:txXfrm>
        <a:off x="338069" y="4282194"/>
        <a:ext cx="4518160" cy="248185"/>
      </dsp:txXfrm>
    </dsp:sp>
    <dsp:sp modelId="{F57D0D54-8020-416A-9849-883F94D50E6B}">
      <dsp:nvSpPr>
        <dsp:cNvPr id="0" name=""/>
        <dsp:cNvSpPr/>
      </dsp:nvSpPr>
      <dsp:spPr>
        <a:xfrm>
          <a:off x="0" y="5141194"/>
          <a:ext cx="6492875" cy="904049"/>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3919" tIns="145796" rIns="50391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Language / stylistic devices</a:t>
          </a:r>
        </a:p>
        <a:p>
          <a:pPr marL="228600" lvl="1" indent="-228600" algn="l" defTabSz="889000">
            <a:lnSpc>
              <a:spcPct val="90000"/>
            </a:lnSpc>
            <a:spcBef>
              <a:spcPct val="0"/>
            </a:spcBef>
            <a:spcAft>
              <a:spcPct val="15000"/>
            </a:spcAft>
            <a:buChar char="•"/>
          </a:pPr>
          <a:r>
            <a:rPr lang="en-US" sz="2000" kern="1200" dirty="0"/>
            <a:t>Structure</a:t>
          </a:r>
        </a:p>
      </dsp:txBody>
      <dsp:txXfrm>
        <a:off x="0" y="5141194"/>
        <a:ext cx="6492875" cy="904049"/>
      </dsp:txXfrm>
    </dsp:sp>
    <dsp:sp modelId="{B890AB7A-690D-4570-8C1B-C1752C43D900}">
      <dsp:nvSpPr>
        <dsp:cNvPr id="0" name=""/>
        <dsp:cNvSpPr/>
      </dsp:nvSpPr>
      <dsp:spPr>
        <a:xfrm>
          <a:off x="324643" y="4654686"/>
          <a:ext cx="4545012" cy="5558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800100">
            <a:lnSpc>
              <a:spcPct val="90000"/>
            </a:lnSpc>
            <a:spcBef>
              <a:spcPct val="0"/>
            </a:spcBef>
            <a:spcAft>
              <a:spcPct val="35000"/>
            </a:spcAft>
            <a:buNone/>
          </a:pPr>
          <a:r>
            <a:rPr lang="en-US" sz="1800" kern="1200" dirty="0"/>
            <a:t>How are ideas conveyed:</a:t>
          </a:r>
        </a:p>
      </dsp:txBody>
      <dsp:txXfrm>
        <a:off x="351779" y="4681822"/>
        <a:ext cx="4490740" cy="501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2AEFD-3A42-4FD9-884F-6AACE977BA3E}">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45F342-E919-4477-BBAE-4F64CCC16DDA}">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Make a list of the stereotypes he mentions. </a:t>
          </a:r>
        </a:p>
      </dsp:txBody>
      <dsp:txXfrm>
        <a:off x="0" y="2492"/>
        <a:ext cx="6492875" cy="850069"/>
      </dsp:txXfrm>
    </dsp:sp>
    <dsp:sp modelId="{E2EF3ACD-DB87-47FE-B026-056EACD2D4B5}">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0C73B-D758-4D4B-B14E-E3D9BCBD8FBD}">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How does he use them? </a:t>
          </a:r>
        </a:p>
      </dsp:txBody>
      <dsp:txXfrm>
        <a:off x="0" y="852561"/>
        <a:ext cx="6492875" cy="850069"/>
      </dsp:txXfrm>
    </dsp:sp>
    <dsp:sp modelId="{521977C2-9993-4B61-A7C1-ABC36DE4305B}">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ED226-564B-4A7B-8E35-89BEF4A4412C}">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What is the effect of each? </a:t>
          </a:r>
        </a:p>
      </dsp:txBody>
      <dsp:txXfrm>
        <a:off x="0" y="1702630"/>
        <a:ext cx="6492875" cy="850069"/>
      </dsp:txXfrm>
    </dsp:sp>
    <dsp:sp modelId="{14FDA8A0-2ED6-4FD2-A968-0FE90DE75352}">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E72DE-0207-4434-8A72-E4C6E1E93C37}">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 what context does he mention these? </a:t>
          </a:r>
        </a:p>
      </dsp:txBody>
      <dsp:txXfrm>
        <a:off x="0" y="2552699"/>
        <a:ext cx="6492875" cy="850069"/>
      </dsp:txXfrm>
    </dsp:sp>
    <dsp:sp modelId="{E40865C5-BE13-447B-82B2-F5B7433B2FBD}">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AC52D9-41D8-4864-8457-BF021006D88D}">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What is he trying to do?</a:t>
          </a:r>
        </a:p>
      </dsp:txBody>
      <dsp:txXfrm>
        <a:off x="0" y="3402769"/>
        <a:ext cx="6492875" cy="850069"/>
      </dsp:txXfrm>
    </dsp:sp>
    <dsp:sp modelId="{E50AE86D-59FE-48FC-8C93-C61927187D4A}">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26DE1-7177-4B88-A883-6D868463B431}">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How do you feel/react?</a:t>
          </a:r>
        </a:p>
      </dsp:txBody>
      <dsp:txXfrm>
        <a:off x="0" y="4252838"/>
        <a:ext cx="6492875" cy="8500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ADE74CA-1DC6-BE4F-AB2B-E94F99E4697B}" type="datetimeFigureOut">
              <a:rPr lang="en-US" smtClean="0"/>
              <a:t>9/8/19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919AF86-D34A-C141-B9B8-9894B5FCC63F}" type="slidenum">
              <a:rPr lang="en-US" smtClean="0"/>
              <a:t>‹#›</a:t>
            </a:fld>
            <a:endParaRPr lang="en-US"/>
          </a:p>
        </p:txBody>
      </p:sp>
    </p:spTree>
    <p:extLst>
      <p:ext uri="{BB962C8B-B14F-4D97-AF65-F5344CB8AC3E}">
        <p14:creationId xmlns:p14="http://schemas.microsoft.com/office/powerpoint/2010/main" val="197974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19AF86-D34A-C141-B9B8-9894B5FCC63F}" type="slidenum">
              <a:rPr lang="en-US" smtClean="0"/>
              <a:t>3</a:t>
            </a:fld>
            <a:endParaRPr lang="en-US"/>
          </a:p>
        </p:txBody>
      </p:sp>
    </p:spTree>
    <p:extLst>
      <p:ext uri="{BB962C8B-B14F-4D97-AF65-F5344CB8AC3E}">
        <p14:creationId xmlns:p14="http://schemas.microsoft.com/office/powerpoint/2010/main" val="211331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www.newyorker.com</a:t>
            </a:r>
            <a:r>
              <a:rPr lang="en-US"/>
              <a:t>/humor/daily-shouts/real-men-hate-toxic-masculinity</a:t>
            </a:r>
          </a:p>
        </p:txBody>
      </p:sp>
      <p:sp>
        <p:nvSpPr>
          <p:cNvPr id="4" name="Slide Number Placeholder 3"/>
          <p:cNvSpPr>
            <a:spLocks noGrp="1"/>
          </p:cNvSpPr>
          <p:nvPr>
            <p:ph type="sldNum" sz="quarter" idx="5"/>
          </p:nvPr>
        </p:nvSpPr>
        <p:spPr/>
        <p:txBody>
          <a:bodyPr/>
          <a:lstStyle/>
          <a:p>
            <a:fld id="{0919AF86-D34A-C141-B9B8-9894B5FCC63F}" type="slidenum">
              <a:rPr lang="en-US" smtClean="0"/>
              <a:t>5</a:t>
            </a:fld>
            <a:endParaRPr lang="en-US"/>
          </a:p>
        </p:txBody>
      </p:sp>
    </p:spTree>
    <p:extLst>
      <p:ext uri="{BB962C8B-B14F-4D97-AF65-F5344CB8AC3E}">
        <p14:creationId xmlns:p14="http://schemas.microsoft.com/office/powerpoint/2010/main" val="7482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thenib.com</a:t>
            </a:r>
            <a:r>
              <a:rPr lang="en-US" dirty="0"/>
              <a:t>/toxic-masculinity</a:t>
            </a:r>
          </a:p>
        </p:txBody>
      </p:sp>
      <p:sp>
        <p:nvSpPr>
          <p:cNvPr id="4" name="Slide Number Placeholder 3"/>
          <p:cNvSpPr>
            <a:spLocks noGrp="1"/>
          </p:cNvSpPr>
          <p:nvPr>
            <p:ph type="sldNum" sz="quarter" idx="5"/>
          </p:nvPr>
        </p:nvSpPr>
        <p:spPr/>
        <p:txBody>
          <a:bodyPr/>
          <a:lstStyle/>
          <a:p>
            <a:fld id="{0919AF86-D34A-C141-B9B8-9894B5FCC63F}" type="slidenum">
              <a:rPr lang="en-US" smtClean="0"/>
              <a:t>10</a:t>
            </a:fld>
            <a:endParaRPr lang="en-US"/>
          </a:p>
        </p:txBody>
      </p:sp>
    </p:spTree>
    <p:extLst>
      <p:ext uri="{BB962C8B-B14F-4D97-AF65-F5344CB8AC3E}">
        <p14:creationId xmlns:p14="http://schemas.microsoft.com/office/powerpoint/2010/main" val="539785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0AC6-9767-4445-B04E-934F0846AC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19CC24-5142-9744-9137-25CB5AAD3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F58F1D-58ED-3B44-B264-ADA9CBCC5A69}"/>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5" name="Footer Placeholder 4">
            <a:extLst>
              <a:ext uri="{FF2B5EF4-FFF2-40B4-BE49-F238E27FC236}">
                <a16:creationId xmlns:a16="http://schemas.microsoft.com/office/drawing/2014/main" id="{32DC7EB9-4B67-D84F-A8ED-F699A2B65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C6FA4-9362-4541-9FC2-4AF7E9E44211}"/>
              </a:ext>
            </a:extLst>
          </p:cNvPr>
          <p:cNvSpPr>
            <a:spLocks noGrp="1"/>
          </p:cNvSpPr>
          <p:nvPr>
            <p:ph type="sldNum" sz="quarter" idx="12"/>
          </p:nvPr>
        </p:nvSpPr>
        <p:spPr/>
        <p:txBody>
          <a:bodyPr/>
          <a:lstStyle/>
          <a:p>
            <a:fld id="{9D2B1BC7-6B60-C040-BE9D-E5A010FD4C2F}" type="slidenum">
              <a:rPr lang="en-US" smtClean="0"/>
              <a:t>‹#›</a:t>
            </a:fld>
            <a:endParaRPr lang="en-US"/>
          </a:p>
        </p:txBody>
      </p:sp>
      <p:pic>
        <p:nvPicPr>
          <p:cNvPr id="8" name="Picture 7">
            <a:extLst>
              <a:ext uri="{FF2B5EF4-FFF2-40B4-BE49-F238E27FC236}">
                <a16:creationId xmlns:a16="http://schemas.microsoft.com/office/drawing/2014/main" id="{CDE695EB-AD0E-214C-9BFC-57412A486EE0}"/>
              </a:ext>
            </a:extLst>
          </p:cNvPr>
          <p:cNvPicPr>
            <a:picLocks noChangeAspect="1"/>
          </p:cNvPicPr>
          <p:nvPr userDrawn="1"/>
        </p:nvPicPr>
        <p:blipFill>
          <a:blip r:embed="rId2"/>
          <a:stretch>
            <a:fillRect/>
          </a:stretch>
        </p:blipFill>
        <p:spPr>
          <a:xfrm>
            <a:off x="-1" y="33337"/>
            <a:ext cx="12192001" cy="6824663"/>
          </a:xfrm>
          <a:prstGeom prst="rect">
            <a:avLst/>
          </a:prstGeom>
        </p:spPr>
      </p:pic>
      <p:pic>
        <p:nvPicPr>
          <p:cNvPr id="9" name="Picture 8">
            <a:extLst>
              <a:ext uri="{FF2B5EF4-FFF2-40B4-BE49-F238E27FC236}">
                <a16:creationId xmlns:a16="http://schemas.microsoft.com/office/drawing/2014/main" id="{07372B4C-C231-1E41-BD50-246DC989FE52}"/>
              </a:ext>
            </a:extLst>
          </p:cNvPr>
          <p:cNvPicPr>
            <a:picLocks noChangeAspect="1"/>
          </p:cNvPicPr>
          <p:nvPr userDrawn="1"/>
        </p:nvPicPr>
        <p:blipFill>
          <a:blip r:embed="rId3"/>
          <a:stretch>
            <a:fillRect/>
          </a:stretch>
        </p:blipFill>
        <p:spPr>
          <a:xfrm rot="1398867">
            <a:off x="10737057" y="4971315"/>
            <a:ext cx="1181100" cy="1701800"/>
          </a:xfrm>
          <a:prstGeom prst="rect">
            <a:avLst/>
          </a:prstGeom>
        </p:spPr>
      </p:pic>
      <p:pic>
        <p:nvPicPr>
          <p:cNvPr id="10" name="Picture 9">
            <a:extLst>
              <a:ext uri="{FF2B5EF4-FFF2-40B4-BE49-F238E27FC236}">
                <a16:creationId xmlns:a16="http://schemas.microsoft.com/office/drawing/2014/main" id="{16420654-227A-0C4F-96F0-3D3245A5013B}"/>
              </a:ext>
            </a:extLst>
          </p:cNvPr>
          <p:cNvPicPr>
            <a:picLocks noChangeAspect="1"/>
          </p:cNvPicPr>
          <p:nvPr userDrawn="1"/>
        </p:nvPicPr>
        <p:blipFill>
          <a:blip r:embed="rId4"/>
          <a:stretch>
            <a:fillRect/>
          </a:stretch>
        </p:blipFill>
        <p:spPr>
          <a:xfrm>
            <a:off x="0" y="5588000"/>
            <a:ext cx="1600200" cy="1270000"/>
          </a:xfrm>
          <a:prstGeom prst="rect">
            <a:avLst/>
          </a:prstGeom>
        </p:spPr>
      </p:pic>
    </p:spTree>
    <p:extLst>
      <p:ext uri="{BB962C8B-B14F-4D97-AF65-F5344CB8AC3E}">
        <p14:creationId xmlns:p14="http://schemas.microsoft.com/office/powerpoint/2010/main" val="155223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5A93-345D-D248-B423-925300AD5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E74C67-8EF0-EC49-98B8-0873D29C7B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ABB451-ACEE-D346-B310-E8D82727A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87629-35CE-8E4D-97B6-82F276C7C8D2}"/>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6" name="Footer Placeholder 5">
            <a:extLst>
              <a:ext uri="{FF2B5EF4-FFF2-40B4-BE49-F238E27FC236}">
                <a16:creationId xmlns:a16="http://schemas.microsoft.com/office/drawing/2014/main" id="{2AEA126B-43E0-B94F-A73B-7E34BAE4E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126DD-00B4-7546-BCB6-2F40DF33E87D}"/>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347904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4F9D-2A97-BB41-A647-AA99E0F53D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5FEAC6-2F17-7242-A526-35E26C1FC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7E4F9-3424-874F-B619-CB8BE90A2C2B}"/>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5" name="Footer Placeholder 4">
            <a:extLst>
              <a:ext uri="{FF2B5EF4-FFF2-40B4-BE49-F238E27FC236}">
                <a16:creationId xmlns:a16="http://schemas.microsoft.com/office/drawing/2014/main" id="{0A57E413-AE77-6040-8CC0-231026DC8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75BA4-46C0-D94B-86FE-077CD08F878E}"/>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57134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113E68-A20D-8143-9A79-DF099ED926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EF53DF-E2FD-DD47-BCDA-1134D7CBD8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FB24D-3B09-8F47-9D9A-7D11F5121676}"/>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5" name="Footer Placeholder 4">
            <a:extLst>
              <a:ext uri="{FF2B5EF4-FFF2-40B4-BE49-F238E27FC236}">
                <a16:creationId xmlns:a16="http://schemas.microsoft.com/office/drawing/2014/main" id="{D5BA63FF-B8B5-8143-BED1-5019AC2F6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A3EA8-1C0F-9948-A2DA-7DC97C1EFD8E}"/>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341114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58C7-5490-B34E-9134-09663C1853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61B84E-B7F3-C04F-8CB2-DC40B36F7353}"/>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4" name="Footer Placeholder 3">
            <a:extLst>
              <a:ext uri="{FF2B5EF4-FFF2-40B4-BE49-F238E27FC236}">
                <a16:creationId xmlns:a16="http://schemas.microsoft.com/office/drawing/2014/main" id="{7D691654-0539-D842-9192-4B9D32E0AE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8A6DC3-3933-B94A-B1C1-429103A85C6F}"/>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162993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0AC6-9767-4445-B04E-934F0846AC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19CC24-5142-9744-9137-25CB5AAD3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F58F1D-58ED-3B44-B264-ADA9CBCC5A69}"/>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5" name="Footer Placeholder 4">
            <a:extLst>
              <a:ext uri="{FF2B5EF4-FFF2-40B4-BE49-F238E27FC236}">
                <a16:creationId xmlns:a16="http://schemas.microsoft.com/office/drawing/2014/main" id="{32DC7EB9-4B67-D84F-A8ED-F699A2B65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C6FA4-9362-4541-9FC2-4AF7E9E44211}"/>
              </a:ext>
            </a:extLst>
          </p:cNvPr>
          <p:cNvSpPr>
            <a:spLocks noGrp="1"/>
          </p:cNvSpPr>
          <p:nvPr>
            <p:ph type="sldNum" sz="quarter" idx="12"/>
          </p:nvPr>
        </p:nvSpPr>
        <p:spPr/>
        <p:txBody>
          <a:bodyPr/>
          <a:lstStyle/>
          <a:p>
            <a:fld id="{9D2B1BC7-6B60-C040-BE9D-E5A010FD4C2F}" type="slidenum">
              <a:rPr lang="en-US" smtClean="0"/>
              <a:t>‹#›</a:t>
            </a:fld>
            <a:endParaRPr lang="en-US"/>
          </a:p>
        </p:txBody>
      </p:sp>
      <p:pic>
        <p:nvPicPr>
          <p:cNvPr id="8" name="Picture 7">
            <a:extLst>
              <a:ext uri="{FF2B5EF4-FFF2-40B4-BE49-F238E27FC236}">
                <a16:creationId xmlns:a16="http://schemas.microsoft.com/office/drawing/2014/main" id="{CDE695EB-AD0E-214C-9BFC-57412A486EE0}"/>
              </a:ext>
            </a:extLst>
          </p:cNvPr>
          <p:cNvPicPr>
            <a:picLocks noChangeAspect="1"/>
          </p:cNvPicPr>
          <p:nvPr userDrawn="1"/>
        </p:nvPicPr>
        <p:blipFill>
          <a:blip r:embed="rId2"/>
          <a:stretch>
            <a:fillRect/>
          </a:stretch>
        </p:blipFill>
        <p:spPr>
          <a:xfrm>
            <a:off x="-1" y="33337"/>
            <a:ext cx="12192001" cy="6824663"/>
          </a:xfrm>
          <a:prstGeom prst="rect">
            <a:avLst/>
          </a:prstGeom>
        </p:spPr>
      </p:pic>
      <p:pic>
        <p:nvPicPr>
          <p:cNvPr id="9" name="Picture 8">
            <a:extLst>
              <a:ext uri="{FF2B5EF4-FFF2-40B4-BE49-F238E27FC236}">
                <a16:creationId xmlns:a16="http://schemas.microsoft.com/office/drawing/2014/main" id="{07372B4C-C231-1E41-BD50-246DC989FE52}"/>
              </a:ext>
            </a:extLst>
          </p:cNvPr>
          <p:cNvPicPr>
            <a:picLocks noChangeAspect="1"/>
          </p:cNvPicPr>
          <p:nvPr userDrawn="1"/>
        </p:nvPicPr>
        <p:blipFill>
          <a:blip r:embed="rId3"/>
          <a:stretch>
            <a:fillRect/>
          </a:stretch>
        </p:blipFill>
        <p:spPr>
          <a:xfrm rot="1398867">
            <a:off x="10737057" y="4971315"/>
            <a:ext cx="1181100" cy="1701800"/>
          </a:xfrm>
          <a:prstGeom prst="rect">
            <a:avLst/>
          </a:prstGeom>
        </p:spPr>
      </p:pic>
      <p:pic>
        <p:nvPicPr>
          <p:cNvPr id="10" name="Picture 9">
            <a:extLst>
              <a:ext uri="{FF2B5EF4-FFF2-40B4-BE49-F238E27FC236}">
                <a16:creationId xmlns:a16="http://schemas.microsoft.com/office/drawing/2014/main" id="{16420654-227A-0C4F-96F0-3D3245A5013B}"/>
              </a:ext>
            </a:extLst>
          </p:cNvPr>
          <p:cNvPicPr>
            <a:picLocks noChangeAspect="1"/>
          </p:cNvPicPr>
          <p:nvPr userDrawn="1"/>
        </p:nvPicPr>
        <p:blipFill>
          <a:blip r:embed="rId4"/>
          <a:stretch>
            <a:fillRect/>
          </a:stretch>
        </p:blipFill>
        <p:spPr>
          <a:xfrm>
            <a:off x="0" y="5588000"/>
            <a:ext cx="1600200" cy="1270000"/>
          </a:xfrm>
          <a:prstGeom prst="rect">
            <a:avLst/>
          </a:prstGeom>
        </p:spPr>
      </p:pic>
    </p:spTree>
    <p:extLst>
      <p:ext uri="{BB962C8B-B14F-4D97-AF65-F5344CB8AC3E}">
        <p14:creationId xmlns:p14="http://schemas.microsoft.com/office/powerpoint/2010/main" val="172434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798F-516C-9F43-ACCE-0BF2280B6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A1D03-8972-9A44-A1DC-4577400C85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0A0683-B066-3F42-843A-9EFB91588288}"/>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5" name="Footer Placeholder 4">
            <a:extLst>
              <a:ext uri="{FF2B5EF4-FFF2-40B4-BE49-F238E27FC236}">
                <a16:creationId xmlns:a16="http://schemas.microsoft.com/office/drawing/2014/main" id="{E1BB7E2B-7D9E-EB44-B8DE-01AFA15E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BE33A-B834-B442-8EE3-1E30474DEC46}"/>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180880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5076-F570-4D48-8785-069CA891B6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3041D7-B7D5-F84B-91C0-B80F0551F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C79B26-3909-E14D-808A-D2A694777EAC}"/>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5" name="Footer Placeholder 4">
            <a:extLst>
              <a:ext uri="{FF2B5EF4-FFF2-40B4-BE49-F238E27FC236}">
                <a16:creationId xmlns:a16="http://schemas.microsoft.com/office/drawing/2014/main" id="{0D4935A1-A2B7-DD41-8993-EFC5791D7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40BDD-51FA-7D4D-8857-C4CD669F458E}"/>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105189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0E75-DB38-DC42-AA6A-151FB63FE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3DEBE-017B-C44A-ABA5-F45042DD04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8E7AF5-FEC2-2B41-AC93-FB3403F279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E5A655-605F-AF4C-B9E7-B83C516EA747}"/>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6" name="Footer Placeholder 5">
            <a:extLst>
              <a:ext uri="{FF2B5EF4-FFF2-40B4-BE49-F238E27FC236}">
                <a16:creationId xmlns:a16="http://schemas.microsoft.com/office/drawing/2014/main" id="{1D921B26-2114-D04E-8F85-53DB24FAF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B1BAD9-8C9C-A546-B1A0-2DD03882AB4D}"/>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206831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C4D5-9E32-804B-81D7-889F05F15B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29629C-10B1-FD40-BAB8-F0C3AAEA2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8812B-067B-1F40-AA89-49CEEB587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A92362-6251-B04F-805D-35DE24DB0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55D1C7-EB56-294C-A589-B7709B1FF1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73EAB4-FD4D-1241-9DD5-9027873111EC}"/>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8" name="Footer Placeholder 7">
            <a:extLst>
              <a:ext uri="{FF2B5EF4-FFF2-40B4-BE49-F238E27FC236}">
                <a16:creationId xmlns:a16="http://schemas.microsoft.com/office/drawing/2014/main" id="{00857D02-87AB-5448-9F7E-BEFA903E86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BCF63B-CB3E-304F-808D-AB9A534FE718}"/>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14831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A3C8-3530-834E-AA3C-4966204FA0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6E17F9-D9A4-B44E-A511-B6D7FBD5B4E2}"/>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4" name="Footer Placeholder 3">
            <a:extLst>
              <a:ext uri="{FF2B5EF4-FFF2-40B4-BE49-F238E27FC236}">
                <a16:creationId xmlns:a16="http://schemas.microsoft.com/office/drawing/2014/main" id="{EC19D6C5-1880-2440-BAE0-5AB1436E6D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5D508-CF53-5445-B574-F75CF84D7EBA}"/>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63614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9A55A-2084-D14F-B782-F2C777E0390B}"/>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3" name="Footer Placeholder 2">
            <a:extLst>
              <a:ext uri="{FF2B5EF4-FFF2-40B4-BE49-F238E27FC236}">
                <a16:creationId xmlns:a16="http://schemas.microsoft.com/office/drawing/2014/main" id="{7D6B3187-FD84-6C44-9852-4C15ADEAD3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7254F6-3095-294C-8377-336556725DA5}"/>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407094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6A43-BB0F-014F-BC6B-C1AFC4EA2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ED9104-CAA0-EC44-852C-C3FD21FA3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873CCA-5B9D-6043-A0B0-B24123A87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8A78A-451E-0B4D-A260-D3F920B9508F}"/>
              </a:ext>
            </a:extLst>
          </p:cNvPr>
          <p:cNvSpPr>
            <a:spLocks noGrp="1"/>
          </p:cNvSpPr>
          <p:nvPr>
            <p:ph type="dt" sz="half" idx="10"/>
          </p:nvPr>
        </p:nvSpPr>
        <p:spPr/>
        <p:txBody>
          <a:bodyPr/>
          <a:lstStyle/>
          <a:p>
            <a:fld id="{4960AEE4-91E3-0547-B4C9-751614D148CA}" type="datetimeFigureOut">
              <a:rPr lang="en-US" smtClean="0"/>
              <a:t>9/8/19</a:t>
            </a:fld>
            <a:endParaRPr lang="en-US"/>
          </a:p>
        </p:txBody>
      </p:sp>
      <p:sp>
        <p:nvSpPr>
          <p:cNvPr id="6" name="Footer Placeholder 5">
            <a:extLst>
              <a:ext uri="{FF2B5EF4-FFF2-40B4-BE49-F238E27FC236}">
                <a16:creationId xmlns:a16="http://schemas.microsoft.com/office/drawing/2014/main" id="{22A2ED3D-6E09-934F-9A62-B3C16FEE4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919B-A672-6044-818C-53C7D39B3E8C}"/>
              </a:ext>
            </a:extLst>
          </p:cNvPr>
          <p:cNvSpPr>
            <a:spLocks noGrp="1"/>
          </p:cNvSpPr>
          <p:nvPr>
            <p:ph type="sldNum" sz="quarter" idx="12"/>
          </p:nvPr>
        </p:nvSpPr>
        <p:spPr/>
        <p:txBody>
          <a:bodyPr/>
          <a:lstStyle/>
          <a:p>
            <a:fld id="{9D2B1BC7-6B60-C040-BE9D-E5A010FD4C2F}" type="slidenum">
              <a:rPr lang="en-US" smtClean="0"/>
              <a:t>‹#›</a:t>
            </a:fld>
            <a:endParaRPr lang="en-US"/>
          </a:p>
        </p:txBody>
      </p:sp>
    </p:spTree>
    <p:extLst>
      <p:ext uri="{BB962C8B-B14F-4D97-AF65-F5344CB8AC3E}">
        <p14:creationId xmlns:p14="http://schemas.microsoft.com/office/powerpoint/2010/main" val="310878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tiff"/><Relationship Id="rId2" Type="http://schemas.openxmlformats.org/officeDocument/2006/relationships/slideLayout" Target="../slideLayouts/slideLayout2.xml"/><Relationship Id="rId16"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F3135D-8855-E34F-936B-C1AC2B1BB4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652E0F-02B9-F44B-AE85-8A6C7A6B3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C5019-C32D-CD44-AC2F-EA460F211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0AEE4-91E3-0547-B4C9-751614D148CA}" type="datetimeFigureOut">
              <a:rPr lang="en-US" smtClean="0"/>
              <a:t>9/8/19</a:t>
            </a:fld>
            <a:endParaRPr lang="en-US"/>
          </a:p>
        </p:txBody>
      </p:sp>
      <p:sp>
        <p:nvSpPr>
          <p:cNvPr id="5" name="Footer Placeholder 4">
            <a:extLst>
              <a:ext uri="{FF2B5EF4-FFF2-40B4-BE49-F238E27FC236}">
                <a16:creationId xmlns:a16="http://schemas.microsoft.com/office/drawing/2014/main" id="{FC0AE947-3E28-234C-BD2C-2545BA1769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3F97C-E125-BE4D-9450-4045C12C53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B1BC7-6B60-C040-BE9D-E5A010FD4C2F}" type="slidenum">
              <a:rPr lang="en-US" smtClean="0"/>
              <a:t>‹#›</a:t>
            </a:fld>
            <a:endParaRPr lang="en-US"/>
          </a:p>
        </p:txBody>
      </p:sp>
      <p:pic>
        <p:nvPicPr>
          <p:cNvPr id="7" name="Picture 6">
            <a:extLst>
              <a:ext uri="{FF2B5EF4-FFF2-40B4-BE49-F238E27FC236}">
                <a16:creationId xmlns:a16="http://schemas.microsoft.com/office/drawing/2014/main" id="{EF8EDC69-046F-8449-99E9-779D77FB7819}"/>
              </a:ext>
            </a:extLst>
          </p:cNvPr>
          <p:cNvPicPr>
            <a:picLocks noChangeAspect="1"/>
          </p:cNvPicPr>
          <p:nvPr userDrawn="1"/>
        </p:nvPicPr>
        <p:blipFill>
          <a:blip r:embed="rId15"/>
          <a:stretch>
            <a:fillRect/>
          </a:stretch>
        </p:blipFill>
        <p:spPr>
          <a:xfrm>
            <a:off x="-1" y="33337"/>
            <a:ext cx="12192001" cy="6824663"/>
          </a:xfrm>
          <a:prstGeom prst="rect">
            <a:avLst/>
          </a:prstGeom>
        </p:spPr>
      </p:pic>
      <p:pic>
        <p:nvPicPr>
          <p:cNvPr id="8" name="Picture 7">
            <a:extLst>
              <a:ext uri="{FF2B5EF4-FFF2-40B4-BE49-F238E27FC236}">
                <a16:creationId xmlns:a16="http://schemas.microsoft.com/office/drawing/2014/main" id="{5DF54976-4B17-234C-959A-578C4A73B154}"/>
              </a:ext>
            </a:extLst>
          </p:cNvPr>
          <p:cNvPicPr>
            <a:picLocks noChangeAspect="1"/>
          </p:cNvPicPr>
          <p:nvPr userDrawn="1"/>
        </p:nvPicPr>
        <p:blipFill>
          <a:blip r:embed="rId16"/>
          <a:stretch>
            <a:fillRect/>
          </a:stretch>
        </p:blipFill>
        <p:spPr>
          <a:xfrm rot="1398867">
            <a:off x="10737057" y="4971315"/>
            <a:ext cx="1181100" cy="1701800"/>
          </a:xfrm>
          <a:prstGeom prst="rect">
            <a:avLst/>
          </a:prstGeom>
        </p:spPr>
      </p:pic>
      <p:pic>
        <p:nvPicPr>
          <p:cNvPr id="9" name="Picture 8">
            <a:extLst>
              <a:ext uri="{FF2B5EF4-FFF2-40B4-BE49-F238E27FC236}">
                <a16:creationId xmlns:a16="http://schemas.microsoft.com/office/drawing/2014/main" id="{C57EABBE-B5FA-074B-8F91-35E9258FAEC8}"/>
              </a:ext>
            </a:extLst>
          </p:cNvPr>
          <p:cNvPicPr>
            <a:picLocks noChangeAspect="1"/>
          </p:cNvPicPr>
          <p:nvPr userDrawn="1"/>
        </p:nvPicPr>
        <p:blipFill>
          <a:blip r:embed="rId17"/>
          <a:stretch>
            <a:fillRect/>
          </a:stretch>
        </p:blipFill>
        <p:spPr>
          <a:xfrm>
            <a:off x="0" y="5588000"/>
            <a:ext cx="1600200" cy="1270000"/>
          </a:xfrm>
          <a:prstGeom prst="rect">
            <a:avLst/>
          </a:prstGeom>
        </p:spPr>
      </p:pic>
    </p:spTree>
    <p:extLst>
      <p:ext uri="{BB962C8B-B14F-4D97-AF65-F5344CB8AC3E}">
        <p14:creationId xmlns:p14="http://schemas.microsoft.com/office/powerpoint/2010/main" val="23325306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stagram.com/msduckworths_classroom/" TargetMode="External"/><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hyperlink" Target="https://twitter.com/duckworth_ms" TargetMode="External"/><Relationship Id="rId4" Type="http://schemas.openxmlformats.org/officeDocument/2006/relationships/hyperlink" Target="https://www.facebook.com/MsDuckworthsClassro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97" y="160173"/>
            <a:ext cx="4666593" cy="1325563"/>
          </a:xfrm>
        </p:spPr>
        <p:style>
          <a:lnRef idx="2">
            <a:schemeClr val="accent2"/>
          </a:lnRef>
          <a:fillRef idx="1">
            <a:schemeClr val="lt1"/>
          </a:fillRef>
          <a:effectRef idx="0">
            <a:schemeClr val="accent2"/>
          </a:effectRef>
          <a:fontRef idx="minor">
            <a:schemeClr val="dk1"/>
          </a:fontRef>
        </p:style>
        <p:txBody>
          <a:bodyPr/>
          <a:lstStyle/>
          <a:p>
            <a:pPr algn="ctr"/>
            <a:r>
              <a:rPr lang="en-US" dirty="0"/>
              <a:t>Areas of exploration</a:t>
            </a:r>
            <a:endParaRPr lang="en-GB" dirty="0"/>
          </a:p>
        </p:txBody>
      </p:sp>
      <p:sp>
        <p:nvSpPr>
          <p:cNvPr id="5" name="Content Placeholder 4"/>
          <p:cNvSpPr>
            <a:spLocks noGrp="1"/>
          </p:cNvSpPr>
          <p:nvPr>
            <p:ph idx="1"/>
          </p:nvPr>
        </p:nvSpPr>
        <p:spPr>
          <a:xfrm>
            <a:off x="4829505" y="160173"/>
            <a:ext cx="7362495" cy="3568865"/>
          </a:xfrm>
        </p:spPr>
        <p:style>
          <a:lnRef idx="1">
            <a:schemeClr val="accent6"/>
          </a:lnRef>
          <a:fillRef idx="2">
            <a:schemeClr val="accent6"/>
          </a:fillRef>
          <a:effectRef idx="1">
            <a:schemeClr val="accent6"/>
          </a:effectRef>
          <a:fontRef idx="minor">
            <a:schemeClr val="dk1"/>
          </a:fontRef>
        </p:style>
        <p:txBody>
          <a:bodyPr>
            <a:normAutofit/>
          </a:bodyPr>
          <a:lstStyle/>
          <a:p>
            <a:pPr marL="0" lvl="0" indent="0" algn="just">
              <a:spcBef>
                <a:spcPts val="0"/>
              </a:spcBef>
              <a:buNone/>
            </a:pPr>
            <a:r>
              <a:rPr lang="en-US" sz="2100" b="1" dirty="0">
                <a:solidFill>
                  <a:srgbClr val="000000"/>
                </a:solidFill>
                <a:ea typeface="Calibri"/>
                <a:cs typeface="Calibri"/>
                <a:sym typeface="Calibri"/>
              </a:rPr>
              <a:t>Area of exploration—readers, writers and texts (AOE1)</a:t>
            </a:r>
          </a:p>
          <a:p>
            <a:pPr>
              <a:buFont typeface="Wingdings" panose="05000000000000000000" pitchFamily="2" charset="2"/>
              <a:buChar char="q"/>
            </a:pPr>
            <a:r>
              <a:rPr lang="en-US" sz="2100" dirty="0"/>
              <a:t>Why and how do we study language and literature?</a:t>
            </a:r>
          </a:p>
          <a:p>
            <a:pPr>
              <a:buFont typeface="Wingdings" panose="05000000000000000000" pitchFamily="2" charset="2"/>
              <a:buChar char="q"/>
            </a:pPr>
            <a:r>
              <a:rPr lang="en-US" sz="2100" dirty="0"/>
              <a:t>How are we affected by texts in various ways?</a:t>
            </a:r>
          </a:p>
          <a:p>
            <a:pPr>
              <a:buFont typeface="Wingdings" panose="05000000000000000000" pitchFamily="2" charset="2"/>
              <a:buChar char="q"/>
            </a:pPr>
            <a:r>
              <a:rPr lang="en-US" sz="2100" dirty="0"/>
              <a:t>In what ways is meaning constructed, negotiated, expressed and interpreted?</a:t>
            </a:r>
          </a:p>
          <a:p>
            <a:pPr>
              <a:buFont typeface="Wingdings" panose="05000000000000000000" pitchFamily="2" charset="2"/>
              <a:buChar char="q"/>
            </a:pPr>
            <a:r>
              <a:rPr lang="en-US" sz="2100" dirty="0"/>
              <a:t>How does language use vary amongst text types and amongst literary forms?</a:t>
            </a:r>
          </a:p>
          <a:p>
            <a:pPr>
              <a:buFont typeface="Wingdings" panose="05000000000000000000" pitchFamily="2" charset="2"/>
              <a:buChar char="q"/>
            </a:pPr>
            <a:r>
              <a:rPr lang="en-US" sz="2100" dirty="0"/>
              <a:t>How does the structure or style of a text affect meaning?</a:t>
            </a:r>
          </a:p>
          <a:p>
            <a:pPr>
              <a:buFont typeface="Wingdings" panose="05000000000000000000" pitchFamily="2" charset="2"/>
              <a:buChar char="q"/>
            </a:pPr>
            <a:r>
              <a:rPr lang="en-US" sz="2100" dirty="0"/>
              <a:t>How do texts offer insights and challenges?</a:t>
            </a:r>
            <a:endParaRPr lang="en-US" sz="1800" dirty="0">
              <a:solidFill>
                <a:srgbClr val="000000"/>
              </a:solidFill>
              <a:ea typeface="Calibri"/>
              <a:cs typeface="Calibri"/>
              <a:sym typeface="Calibri"/>
            </a:endParaRPr>
          </a:p>
          <a:p>
            <a:pPr marL="0" indent="0">
              <a:buNone/>
            </a:pPr>
            <a:endParaRPr lang="en-GB" sz="1800" dirty="0"/>
          </a:p>
        </p:txBody>
      </p:sp>
      <p:sp>
        <p:nvSpPr>
          <p:cNvPr id="7" name="Rectangle 6"/>
          <p:cNvSpPr/>
          <p:nvPr/>
        </p:nvSpPr>
        <p:spPr>
          <a:xfrm>
            <a:off x="123495" y="1898114"/>
            <a:ext cx="4590395" cy="424731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n-US" b="1" dirty="0">
                <a:solidFill>
                  <a:srgbClr val="000000"/>
                </a:solidFill>
                <a:ea typeface="Calibri"/>
                <a:cs typeface="Calibri"/>
                <a:sym typeface="Calibri"/>
              </a:rPr>
              <a:t>Area of exploration—intertextuality: connecting texts (AOE3)</a:t>
            </a:r>
          </a:p>
          <a:p>
            <a:endParaRPr lang="en-GB" dirty="0"/>
          </a:p>
          <a:p>
            <a:pPr marL="285750" indent="-285750">
              <a:buFont typeface="Wingdings" panose="05000000000000000000" pitchFamily="2" charset="2"/>
              <a:buChar char="q"/>
            </a:pPr>
            <a:r>
              <a:rPr lang="en-US" dirty="0"/>
              <a:t>How do texts adhere to and deviate from conventions associated with literary forms or text types?</a:t>
            </a:r>
          </a:p>
          <a:p>
            <a:pPr marL="285750" indent="-285750">
              <a:buFont typeface="Wingdings" panose="05000000000000000000" pitchFamily="2" charset="2"/>
              <a:buChar char="q"/>
            </a:pPr>
            <a:r>
              <a:rPr lang="en-US" dirty="0"/>
              <a:t>How do conventions and systems of reference evolve over time?</a:t>
            </a:r>
          </a:p>
          <a:p>
            <a:pPr marL="285750" indent="-285750">
              <a:buFont typeface="Wingdings" panose="05000000000000000000" pitchFamily="2" charset="2"/>
              <a:buChar char="q"/>
            </a:pPr>
            <a:r>
              <a:rPr lang="en-US" dirty="0"/>
              <a:t>In what ways can diverse texts share points of similarity?</a:t>
            </a:r>
          </a:p>
          <a:p>
            <a:pPr marL="285750" indent="-285750">
              <a:buFont typeface="Wingdings" panose="05000000000000000000" pitchFamily="2" charset="2"/>
              <a:buChar char="q"/>
            </a:pPr>
            <a:r>
              <a:rPr lang="en-US" dirty="0"/>
              <a:t>How valid is the notion of a classic text?</a:t>
            </a:r>
          </a:p>
          <a:p>
            <a:pPr marL="285750" indent="-285750">
              <a:buFont typeface="Wingdings" panose="05000000000000000000" pitchFamily="2" charset="2"/>
              <a:buChar char="q"/>
            </a:pPr>
            <a:r>
              <a:rPr lang="en-US" dirty="0"/>
              <a:t>How can texts offer multiple perspectives of a single issue, topic or theme?</a:t>
            </a:r>
          </a:p>
          <a:p>
            <a:pPr marL="285750" indent="-285750">
              <a:buFont typeface="Wingdings" panose="05000000000000000000" pitchFamily="2" charset="2"/>
              <a:buChar char="q"/>
            </a:pPr>
            <a:r>
              <a:rPr lang="en-US" dirty="0"/>
              <a:t>In what ways can comparison and interpretation be transformative? </a:t>
            </a:r>
          </a:p>
        </p:txBody>
      </p:sp>
      <p:sp>
        <p:nvSpPr>
          <p:cNvPr id="6" name="TextBox 5"/>
          <p:cNvSpPr txBox="1"/>
          <p:nvPr/>
        </p:nvSpPr>
        <p:spPr>
          <a:xfrm>
            <a:off x="3673200" y="990173"/>
            <a:ext cx="623789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t>How can we use these questions to wider and deepen your reading of texts?</a:t>
            </a:r>
          </a:p>
          <a:p>
            <a:endParaRPr lang="en-US" sz="2800" dirty="0"/>
          </a:p>
          <a:p>
            <a:r>
              <a:rPr lang="en-US" sz="2800" dirty="0"/>
              <a:t>Which questions do you not understand?</a:t>
            </a:r>
            <a:endParaRPr lang="en-GB" sz="2800" dirty="0"/>
          </a:p>
        </p:txBody>
      </p:sp>
      <p:sp>
        <p:nvSpPr>
          <p:cNvPr id="2" name="Rectangle 1">
            <a:extLst>
              <a:ext uri="{FF2B5EF4-FFF2-40B4-BE49-F238E27FC236}">
                <a16:creationId xmlns:a16="http://schemas.microsoft.com/office/drawing/2014/main" id="{8A6FAD28-0621-A24D-AF94-C9A143B49770}"/>
              </a:ext>
            </a:extLst>
          </p:cNvPr>
          <p:cNvSpPr/>
          <p:nvPr/>
        </p:nvSpPr>
        <p:spPr>
          <a:xfrm>
            <a:off x="4829505" y="3843285"/>
            <a:ext cx="72390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spcBef>
                <a:spcPts val="1600"/>
              </a:spcBef>
            </a:pPr>
            <a:r>
              <a:rPr lang="en-US" b="1" dirty="0">
                <a:solidFill>
                  <a:srgbClr val="000000"/>
                </a:solidFill>
                <a:ea typeface="Calibri"/>
                <a:cs typeface="Calibri"/>
                <a:sym typeface="Calibri"/>
              </a:rPr>
              <a:t>Area of exploration—time and space (AOE2)</a:t>
            </a:r>
          </a:p>
          <a:p>
            <a:pPr>
              <a:buFont typeface="Wingdings" panose="05000000000000000000" pitchFamily="2" charset="2"/>
              <a:buChar char="q"/>
            </a:pPr>
            <a:r>
              <a:rPr lang="en-US" dirty="0"/>
              <a:t>How important is cultural or historical context to the production and reception of a text?</a:t>
            </a:r>
          </a:p>
          <a:p>
            <a:pPr>
              <a:buFont typeface="Wingdings" panose="05000000000000000000" pitchFamily="2" charset="2"/>
              <a:buChar char="q"/>
            </a:pPr>
            <a:r>
              <a:rPr lang="en-US" dirty="0"/>
              <a:t>How do we approach texts from different times and cultures to our own?</a:t>
            </a:r>
          </a:p>
          <a:p>
            <a:pPr>
              <a:buFont typeface="Wingdings" panose="05000000000000000000" pitchFamily="2" charset="2"/>
              <a:buChar char="q"/>
            </a:pPr>
            <a:r>
              <a:rPr lang="en-US" dirty="0"/>
              <a:t>To what extent do texts offer insight into another culture?</a:t>
            </a:r>
          </a:p>
          <a:p>
            <a:pPr>
              <a:buFont typeface="Wingdings" panose="05000000000000000000" pitchFamily="2" charset="2"/>
              <a:buChar char="q"/>
            </a:pPr>
            <a:r>
              <a:rPr lang="en-US" dirty="0"/>
              <a:t>How does the meaning and impact of a text change over time?</a:t>
            </a:r>
          </a:p>
          <a:p>
            <a:pPr>
              <a:buFont typeface="Wingdings" panose="05000000000000000000" pitchFamily="2" charset="2"/>
              <a:buChar char="q"/>
            </a:pPr>
            <a:r>
              <a:rPr lang="en-US" dirty="0"/>
              <a:t>How do texts reflect, represent or form a part of cultural practices?</a:t>
            </a:r>
          </a:p>
          <a:p>
            <a:pPr>
              <a:buFont typeface="Wingdings" panose="05000000000000000000" pitchFamily="2" charset="2"/>
              <a:buChar char="q"/>
            </a:pPr>
            <a:r>
              <a:rPr lang="en-US" dirty="0"/>
              <a:t>How does language represent social distinctions and identities? </a:t>
            </a:r>
          </a:p>
        </p:txBody>
      </p:sp>
    </p:spTree>
    <p:extLst>
      <p:ext uri="{BB962C8B-B14F-4D97-AF65-F5344CB8AC3E}">
        <p14:creationId xmlns:p14="http://schemas.microsoft.com/office/powerpoint/2010/main" val="295601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screenshot of a cell phone&#10;&#10;Description generated with high confidence">
            <a:extLst>
              <a:ext uri="{FF2B5EF4-FFF2-40B4-BE49-F238E27FC236}">
                <a16:creationId xmlns:a16="http://schemas.microsoft.com/office/drawing/2014/main" id="{FD9AA951-B33E-4F4A-9041-637D34F3BE0D}"/>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6769" r="11009"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35EC3-457D-4F52-B5ED-C33CB7E75B3B}"/>
              </a:ext>
            </a:extLst>
          </p:cNvPr>
          <p:cNvSpPr>
            <a:spLocks noGrp="1"/>
          </p:cNvSpPr>
          <p:nvPr>
            <p:ph type="title"/>
          </p:nvPr>
        </p:nvSpPr>
        <p:spPr>
          <a:xfrm>
            <a:off x="538299" y="5054416"/>
            <a:ext cx="11210925" cy="1268002"/>
          </a:xfrm>
        </p:spPr>
        <p:txBody>
          <a:bodyPr vert="horz" lIns="91440" tIns="45720" rIns="91440" bIns="45720" rtlCol="0" anchor="ctr">
            <a:normAutofit/>
          </a:bodyPr>
          <a:lstStyle/>
          <a:p>
            <a:pPr algn="ctr"/>
            <a:r>
              <a:rPr lang="en-US" sz="2400" b="1" dirty="0">
                <a:solidFill>
                  <a:schemeClr val="tx1">
                    <a:lumMod val="85000"/>
                    <a:lumOff val="15000"/>
                  </a:schemeClr>
                </a:solidFill>
              </a:rPr>
              <a:t>How does this comic help you to further understand the issues raised by Burns in his article? Follow the same steps as we did for the Burns article and do your own analysis.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783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3E8BD-3901-44D9-AECA-365F7A73E7E1}"/>
              </a:ext>
            </a:extLst>
          </p:cNvPr>
          <p:cNvSpPr>
            <a:spLocks noGrp="1"/>
          </p:cNvSpPr>
          <p:nvPr>
            <p:ph type="title"/>
          </p:nvPr>
        </p:nvSpPr>
        <p:spPr>
          <a:xfrm>
            <a:off x="445667" y="1144940"/>
            <a:ext cx="4114739"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Looking at the criteria</a:t>
            </a:r>
          </a:p>
        </p:txBody>
      </p:sp>
      <p:sp>
        <p:nvSpPr>
          <p:cNvPr id="4" name="TextBox 3">
            <a:extLst>
              <a:ext uri="{FF2B5EF4-FFF2-40B4-BE49-F238E27FC236}">
                <a16:creationId xmlns:a16="http://schemas.microsoft.com/office/drawing/2014/main" id="{DA366621-845D-4DCF-81A2-0FCAB53AFFEA}"/>
              </a:ext>
            </a:extLst>
          </p:cNvPr>
          <p:cNvSpPr txBox="1"/>
          <p:nvPr/>
        </p:nvSpPr>
        <p:spPr>
          <a:xfrm>
            <a:off x="613086" y="5371858"/>
            <a:ext cx="3657600" cy="79691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algn="ctr">
              <a:lnSpc>
                <a:spcPct val="90000"/>
              </a:lnSpc>
              <a:spcBef>
                <a:spcPts val="1000"/>
              </a:spcBef>
            </a:pPr>
            <a:r>
              <a:rPr lang="en-US" sz="2000" kern="1200" dirty="0">
                <a:solidFill>
                  <a:schemeClr val="tx1"/>
                </a:solidFill>
                <a:latin typeface="+mn-lt"/>
                <a:ea typeface="+mn-ea"/>
                <a:cs typeface="+mn-cs"/>
              </a:rPr>
              <a:t>Course link: Paper 1 Non-Literary (unseen)</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A659B12-CFA9-4154-A355-1D07F7B0D452}"/>
              </a:ext>
            </a:extLst>
          </p:cNvPr>
          <p:cNvPicPr/>
          <p:nvPr/>
        </p:nvPicPr>
        <p:blipFill rotWithShape="1">
          <a:blip r:embed="rId2" cstate="print">
            <a:extLst>
              <a:ext uri="{28A0092B-C50C-407E-A947-70E740481C1C}">
                <a14:useLocalDpi xmlns:a14="http://schemas.microsoft.com/office/drawing/2010/main" val="0"/>
              </a:ext>
            </a:extLst>
          </a:blip>
          <a:srcRect t="4665"/>
          <a:stretch/>
        </p:blipFill>
        <p:spPr>
          <a:xfrm>
            <a:off x="4788976" y="480447"/>
            <a:ext cx="7253207" cy="6020282"/>
          </a:xfrm>
          <a:prstGeom prst="rect">
            <a:avLst/>
          </a:prstGeom>
        </p:spPr>
      </p:pic>
      <p:sp>
        <p:nvSpPr>
          <p:cNvPr id="3" name="Rectangle 2">
            <a:extLst>
              <a:ext uri="{FF2B5EF4-FFF2-40B4-BE49-F238E27FC236}">
                <a16:creationId xmlns:a16="http://schemas.microsoft.com/office/drawing/2014/main" id="{9E03CEA1-77D3-2440-A73E-797158E99937}"/>
              </a:ext>
            </a:extLst>
          </p:cNvPr>
          <p:cNvSpPr/>
          <p:nvPr/>
        </p:nvSpPr>
        <p:spPr>
          <a:xfrm>
            <a:off x="834897" y="357271"/>
            <a:ext cx="3779902" cy="2031325"/>
          </a:xfrm>
          <a:prstGeom prst="rect">
            <a:avLst/>
          </a:prstGeom>
        </p:spPr>
        <p:txBody>
          <a:bodyPr wrap="square">
            <a:spAutoFit/>
          </a:bodyPr>
          <a:lstStyle/>
          <a:p>
            <a:r>
              <a:rPr lang="en-US" dirty="0">
                <a:solidFill>
                  <a:schemeClr val="bg1"/>
                </a:solidFill>
              </a:rPr>
              <a:t>With a partner, have a look at the different strands.</a:t>
            </a:r>
          </a:p>
          <a:p>
            <a:r>
              <a:rPr lang="en-US" dirty="0">
                <a:solidFill>
                  <a:schemeClr val="bg1"/>
                </a:solidFill>
              </a:rPr>
              <a:t>What do you have to do for each?</a:t>
            </a:r>
          </a:p>
          <a:p>
            <a:r>
              <a:rPr lang="en-US" dirty="0">
                <a:solidFill>
                  <a:schemeClr val="bg1"/>
                </a:solidFill>
              </a:rPr>
              <a:t>What have you already done so far, either verbally or in writing.</a:t>
            </a:r>
          </a:p>
          <a:p>
            <a:endParaRPr lang="en-US" dirty="0">
              <a:solidFill>
                <a:schemeClr val="bg1"/>
              </a:solidFill>
            </a:endParaRPr>
          </a:p>
          <a:p>
            <a:r>
              <a:rPr lang="en-US" dirty="0">
                <a:solidFill>
                  <a:schemeClr val="bg1"/>
                </a:solidFill>
              </a:rPr>
              <a:t>Do you have any questions?</a:t>
            </a:r>
          </a:p>
        </p:txBody>
      </p:sp>
    </p:spTree>
    <p:extLst>
      <p:ext uri="{BB962C8B-B14F-4D97-AF65-F5344CB8AC3E}">
        <p14:creationId xmlns:p14="http://schemas.microsoft.com/office/powerpoint/2010/main" val="81345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2C5A74-B530-43C1-B799-7026565C82FC}"/>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Your task</a:t>
            </a:r>
          </a:p>
        </p:txBody>
      </p:sp>
      <p:sp>
        <p:nvSpPr>
          <p:cNvPr id="3" name="Content Placeholder 2">
            <a:extLst>
              <a:ext uri="{FF2B5EF4-FFF2-40B4-BE49-F238E27FC236}">
                <a16:creationId xmlns:a16="http://schemas.microsoft.com/office/drawing/2014/main" id="{238398A3-6DFF-4722-8E5B-56409BB2FCC1}"/>
              </a:ext>
            </a:extLst>
          </p:cNvPr>
          <p:cNvSpPr>
            <a:spLocks noGrp="1"/>
          </p:cNvSpPr>
          <p:nvPr>
            <p:ph idx="1"/>
          </p:nvPr>
        </p:nvSpPr>
        <p:spPr>
          <a:xfrm>
            <a:off x="1524000" y="1525638"/>
            <a:ext cx="9144000" cy="420001"/>
          </a:xfrm>
        </p:spPr>
        <p:txBody>
          <a:bodyPr vert="horz" lIns="91440" tIns="45720" rIns="91440" bIns="45720" rtlCol="0">
            <a:normAutofit/>
          </a:bodyPr>
          <a:lstStyle/>
          <a:p>
            <a:pPr marL="0" indent="0" algn="ctr">
              <a:buNone/>
            </a:pPr>
            <a:r>
              <a:rPr lang="en-US" sz="2000" kern="1200" dirty="0">
                <a:solidFill>
                  <a:srgbClr val="E7E6E6"/>
                </a:solidFill>
                <a:latin typeface="+mn-lt"/>
                <a:ea typeface="+mn-ea"/>
                <a:cs typeface="+mn-cs"/>
              </a:rPr>
              <a:t>Choose a text that you would like to write about in response to this question:</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Graphic 6" descr="Pencil">
            <a:extLst>
              <a:ext uri="{FF2B5EF4-FFF2-40B4-BE49-F238E27FC236}">
                <a16:creationId xmlns:a16="http://schemas.microsoft.com/office/drawing/2014/main" id="{499FFC6E-5250-45B6-8916-CE6C8FA731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9632" y="2509911"/>
            <a:ext cx="3997637" cy="3997637"/>
          </a:xfrm>
          <a:prstGeom prst="rect">
            <a:avLst/>
          </a:prstGeom>
        </p:spPr>
      </p:pic>
      <p:sp>
        <p:nvSpPr>
          <p:cNvPr id="4" name="Rectangle 3">
            <a:extLst>
              <a:ext uri="{FF2B5EF4-FFF2-40B4-BE49-F238E27FC236}">
                <a16:creationId xmlns:a16="http://schemas.microsoft.com/office/drawing/2014/main" id="{AB3196FE-88C2-451A-B299-060338309FB4}"/>
              </a:ext>
            </a:extLst>
          </p:cNvPr>
          <p:cNvSpPr/>
          <p:nvPr/>
        </p:nvSpPr>
        <p:spPr>
          <a:xfrm>
            <a:off x="273565" y="2674761"/>
            <a:ext cx="6096000" cy="95410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en-US" sz="2800" dirty="0"/>
              <a:t>How do you understand the purpose and provocative nature of </a:t>
            </a:r>
            <a:r>
              <a:rPr lang="en-US" sz="2800"/>
              <a:t>this text?</a:t>
            </a:r>
            <a:r>
              <a:rPr lang="en-US" sz="2800" dirty="0"/>
              <a:t> </a:t>
            </a:r>
          </a:p>
        </p:txBody>
      </p:sp>
      <p:sp>
        <p:nvSpPr>
          <p:cNvPr id="8" name="TextBox 7">
            <a:extLst>
              <a:ext uri="{FF2B5EF4-FFF2-40B4-BE49-F238E27FC236}">
                <a16:creationId xmlns:a16="http://schemas.microsoft.com/office/drawing/2014/main" id="{377C7DF4-0A95-FF40-AF8B-58D27CAF04F8}"/>
              </a:ext>
            </a:extLst>
          </p:cNvPr>
          <p:cNvSpPr txBox="1"/>
          <p:nvPr/>
        </p:nvSpPr>
        <p:spPr>
          <a:xfrm>
            <a:off x="7574691" y="4508729"/>
            <a:ext cx="274434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This is a guiding question, it is there to help you.</a:t>
            </a:r>
          </a:p>
        </p:txBody>
      </p:sp>
    </p:spTree>
    <p:extLst>
      <p:ext uri="{BB962C8B-B14F-4D97-AF65-F5344CB8AC3E}">
        <p14:creationId xmlns:p14="http://schemas.microsoft.com/office/powerpoint/2010/main" val="368085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B1FBDE-AE95-A14D-9A2F-9F200D80F3DD}"/>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600" kern="1200">
                <a:solidFill>
                  <a:srgbClr val="FFFFFF"/>
                </a:solidFill>
                <a:latin typeface="+mj-lt"/>
                <a:ea typeface="+mj-ea"/>
                <a:cs typeface="+mj-cs"/>
              </a:rPr>
              <a:t>Things to consider for a Paper 1 response</a:t>
            </a:r>
          </a:p>
        </p:txBody>
      </p:sp>
      <p:sp>
        <p:nvSpPr>
          <p:cNvPr id="3" name="Content Placeholder 2">
            <a:extLst>
              <a:ext uri="{FF2B5EF4-FFF2-40B4-BE49-F238E27FC236}">
                <a16:creationId xmlns:a16="http://schemas.microsoft.com/office/drawing/2014/main" id="{448BB336-1B7A-9441-9D30-FB48D833AD3F}"/>
              </a:ext>
            </a:extLst>
          </p:cNvPr>
          <p:cNvSpPr>
            <a:spLocks noGrp="1"/>
          </p:cNvSpPr>
          <p:nvPr>
            <p:ph idx="1"/>
          </p:nvPr>
        </p:nvSpPr>
        <p:spPr>
          <a:xfrm>
            <a:off x="4232228" y="469556"/>
            <a:ext cx="4172790" cy="6388443"/>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p>
            <a:r>
              <a:rPr lang="en-US" sz="2000" dirty="0">
                <a:solidFill>
                  <a:schemeClr val="tx1"/>
                </a:solidFill>
              </a:rPr>
              <a:t>Ensure you understand: purpose; audience; main ideas; tone; form.</a:t>
            </a:r>
          </a:p>
          <a:p>
            <a:endParaRPr lang="en-US" sz="2000" dirty="0">
              <a:solidFill>
                <a:schemeClr val="tx1"/>
              </a:solidFill>
            </a:endParaRPr>
          </a:p>
          <a:p>
            <a:r>
              <a:rPr lang="en-US" sz="2000" dirty="0">
                <a:solidFill>
                  <a:schemeClr val="tx1"/>
                </a:solidFill>
              </a:rPr>
              <a:t>Everything you decide to comment on should be linked back to these key areas. </a:t>
            </a:r>
          </a:p>
          <a:p>
            <a:endParaRPr lang="en-US" sz="2000" dirty="0">
              <a:solidFill>
                <a:schemeClr val="tx1"/>
              </a:solidFill>
            </a:endParaRPr>
          </a:p>
          <a:p>
            <a:r>
              <a:rPr lang="en-US" sz="2000" dirty="0">
                <a:solidFill>
                  <a:schemeClr val="tx1"/>
                </a:solidFill>
              </a:rPr>
              <a:t>Ask your self questions: </a:t>
            </a:r>
          </a:p>
          <a:p>
            <a:pPr lvl="1"/>
            <a:r>
              <a:rPr lang="en-US" sz="2000" dirty="0">
                <a:solidFill>
                  <a:schemeClr val="tx1"/>
                </a:solidFill>
              </a:rPr>
              <a:t>What is your initial response? Does this change as you read the text again?</a:t>
            </a:r>
          </a:p>
          <a:p>
            <a:pPr lvl="1"/>
            <a:r>
              <a:rPr lang="en-US" sz="2000" dirty="0">
                <a:solidFill>
                  <a:schemeClr val="tx1"/>
                </a:solidFill>
              </a:rPr>
              <a:t>Why is the text structured in this way? </a:t>
            </a:r>
          </a:p>
          <a:p>
            <a:pPr lvl="1"/>
            <a:r>
              <a:rPr lang="en-US" sz="2000" dirty="0">
                <a:solidFill>
                  <a:schemeClr val="tx1"/>
                </a:solidFill>
              </a:rPr>
              <a:t>Why did the writer choose this form?</a:t>
            </a:r>
          </a:p>
          <a:p>
            <a:pPr lvl="1"/>
            <a:r>
              <a:rPr lang="en-US" sz="2000" dirty="0">
                <a:solidFill>
                  <a:schemeClr val="tx1"/>
                </a:solidFill>
              </a:rPr>
              <a:t>Why are certain linguistic and stylistic devices used?</a:t>
            </a:r>
          </a:p>
          <a:p>
            <a:pPr lvl="1"/>
            <a:r>
              <a:rPr lang="en-US" sz="2000" dirty="0">
                <a:solidFill>
                  <a:schemeClr val="tx1"/>
                </a:solidFill>
              </a:rPr>
              <a:t>Are there images? If so what are they and why are they used?</a:t>
            </a:r>
          </a:p>
        </p:txBody>
      </p:sp>
      <p:sp>
        <p:nvSpPr>
          <p:cNvPr id="4" name="TextBox 3">
            <a:extLst>
              <a:ext uri="{FF2B5EF4-FFF2-40B4-BE49-F238E27FC236}">
                <a16:creationId xmlns:a16="http://schemas.microsoft.com/office/drawing/2014/main" id="{61CF2768-EADE-3643-8ED5-CF7D4798793A}"/>
              </a:ext>
            </a:extLst>
          </p:cNvPr>
          <p:cNvSpPr txBox="1"/>
          <p:nvPr/>
        </p:nvSpPr>
        <p:spPr>
          <a:xfrm>
            <a:off x="8684966" y="2860892"/>
            <a:ext cx="3507034" cy="141643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How do all of these affect the meaning?</a:t>
            </a:r>
          </a:p>
          <a:p>
            <a:pPr indent="-228600">
              <a:lnSpc>
                <a:spcPct val="90000"/>
              </a:lnSpc>
              <a:spcAft>
                <a:spcPts val="600"/>
              </a:spcAft>
              <a:buFont typeface="Arial" panose="020B0604020202020204" pitchFamily="34" charset="0"/>
              <a:buChar char="•"/>
            </a:pPr>
            <a:r>
              <a:rPr lang="en-US" sz="2000" dirty="0"/>
              <a:t>How do they reinforce the purpose?</a:t>
            </a:r>
          </a:p>
        </p:txBody>
      </p:sp>
    </p:spTree>
    <p:extLst>
      <p:ext uri="{BB962C8B-B14F-4D97-AF65-F5344CB8AC3E}">
        <p14:creationId xmlns:p14="http://schemas.microsoft.com/office/powerpoint/2010/main" val="1272809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B1DE5E-81AB-2C44-9D96-65155E38FED9}"/>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a:solidFill>
                  <a:srgbClr val="FFFFFF"/>
                </a:solidFill>
                <a:latin typeface="+mj-lt"/>
                <a:ea typeface="+mj-ea"/>
                <a:cs typeface="+mj-cs"/>
              </a:rPr>
              <a:t>Plan your answer</a:t>
            </a:r>
          </a:p>
        </p:txBody>
      </p:sp>
      <p:sp>
        <p:nvSpPr>
          <p:cNvPr id="3" name="Content Placeholder 2">
            <a:extLst>
              <a:ext uri="{FF2B5EF4-FFF2-40B4-BE49-F238E27FC236}">
                <a16:creationId xmlns:a16="http://schemas.microsoft.com/office/drawing/2014/main" id="{03150B4A-F6C2-D64C-ADAA-8626C6194A3C}"/>
              </a:ext>
            </a:extLst>
          </p:cNvPr>
          <p:cNvSpPr>
            <a:spLocks noGrp="1"/>
          </p:cNvSpPr>
          <p:nvPr>
            <p:ph idx="1"/>
          </p:nvPr>
        </p:nvSpPr>
        <p:spPr>
          <a:xfrm>
            <a:off x="4380856" y="1812539"/>
            <a:ext cx="3427283" cy="4363844"/>
          </a:xfrm>
        </p:spPr>
        <p:txBody>
          <a:bodyPr vert="horz" lIns="91440" tIns="45720" rIns="91440" bIns="45720" rtlCol="0">
            <a:normAutofit/>
          </a:bodyPr>
          <a:lstStyle/>
          <a:p>
            <a:r>
              <a:rPr lang="en-US" sz="2000" dirty="0"/>
              <a:t>What do you want to comment on? </a:t>
            </a:r>
          </a:p>
          <a:p>
            <a:r>
              <a:rPr lang="en-US" sz="2000" dirty="0"/>
              <a:t>Which ideas stand out for you?</a:t>
            </a:r>
          </a:p>
          <a:p>
            <a:r>
              <a:rPr lang="en-US" sz="2000" dirty="0"/>
              <a:t>How do you respond?</a:t>
            </a: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549051C-F316-1047-A29A-C858D01F7B0E}"/>
              </a:ext>
            </a:extLst>
          </p:cNvPr>
          <p:cNvSpPr txBox="1"/>
          <p:nvPr/>
        </p:nvSpPr>
        <p:spPr>
          <a:xfrm>
            <a:off x="8451604" y="585788"/>
            <a:ext cx="3197701" cy="5800725"/>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1600" b="1" dirty="0"/>
              <a:t>Introduction: </a:t>
            </a:r>
          </a:p>
          <a:p>
            <a:pPr marL="742950" lvl="1" indent="-228600">
              <a:lnSpc>
                <a:spcPct val="90000"/>
              </a:lnSpc>
              <a:spcAft>
                <a:spcPts val="600"/>
              </a:spcAft>
              <a:buFont typeface="Arial" panose="020B0604020202020204" pitchFamily="34" charset="0"/>
              <a:buChar char="•"/>
            </a:pPr>
            <a:r>
              <a:rPr lang="en-US" sz="1600" dirty="0"/>
              <a:t>Engage with the text –show that you understand the meaning, main ideas, context, form.</a:t>
            </a:r>
          </a:p>
          <a:p>
            <a:pPr marL="742950" lvl="1" indent="-228600">
              <a:lnSpc>
                <a:spcPct val="90000"/>
              </a:lnSpc>
              <a:spcAft>
                <a:spcPts val="600"/>
              </a:spcAft>
              <a:buFont typeface="Arial" panose="020B0604020202020204" pitchFamily="34" charset="0"/>
              <a:buChar char="•"/>
            </a:pPr>
            <a:r>
              <a:rPr lang="en-US" sz="1600" dirty="0"/>
              <a:t>Overview of the text and its effects.</a:t>
            </a:r>
          </a:p>
          <a:p>
            <a:pPr marL="742950" lvl="1" indent="-228600">
              <a:lnSpc>
                <a:spcPct val="90000"/>
              </a:lnSpc>
              <a:spcAft>
                <a:spcPts val="600"/>
              </a:spcAft>
              <a:buFont typeface="Arial" panose="020B0604020202020204" pitchFamily="34" charset="0"/>
              <a:buChar char="•"/>
            </a:pPr>
            <a:r>
              <a:rPr lang="en-US" sz="1600" dirty="0"/>
              <a:t>Purposeful comments on audience; purpose; tone </a:t>
            </a:r>
            <a:r>
              <a:rPr lang="en-US" sz="1600" dirty="0" err="1"/>
              <a:t>etc</a:t>
            </a:r>
            <a:endParaRPr lang="en-US" sz="1600" dirty="0"/>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Main body: </a:t>
            </a:r>
          </a:p>
          <a:p>
            <a:pPr marL="742950" lvl="1" indent="-228600">
              <a:lnSpc>
                <a:spcPct val="90000"/>
              </a:lnSpc>
              <a:spcAft>
                <a:spcPts val="600"/>
              </a:spcAft>
              <a:buFont typeface="Arial" panose="020B0604020202020204" pitchFamily="34" charset="0"/>
              <a:buChar char="•"/>
            </a:pPr>
            <a:r>
              <a:rPr lang="en-US" sz="1600" dirty="0"/>
              <a:t>Develop your response here by making several points about the text. Refer to the text throughout as this is your evidence. </a:t>
            </a:r>
            <a:r>
              <a:rPr lang="en-US" sz="1600" dirty="0" err="1"/>
              <a:t>Analyse</a:t>
            </a:r>
            <a:r>
              <a:rPr lang="en-US" sz="1600" dirty="0"/>
              <a:t>. Effect. </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b="1" dirty="0"/>
              <a:t>Conclusion: </a:t>
            </a:r>
          </a:p>
          <a:p>
            <a:pPr lvl="1" indent="-228600">
              <a:lnSpc>
                <a:spcPct val="90000"/>
              </a:lnSpc>
              <a:spcAft>
                <a:spcPts val="600"/>
              </a:spcAft>
              <a:buFont typeface="Arial" panose="020B0604020202020204" pitchFamily="34" charset="0"/>
              <a:buChar char="•"/>
            </a:pPr>
            <a:r>
              <a:rPr lang="en-US" sz="1600" dirty="0"/>
              <a:t>overall how effective is the text? Why? How do you respond?</a:t>
            </a:r>
          </a:p>
          <a:p>
            <a:pPr indent="-228600">
              <a:lnSpc>
                <a:spcPct val="90000"/>
              </a:lnSpc>
              <a:spcAft>
                <a:spcPts val="600"/>
              </a:spcAft>
              <a:buFont typeface="Arial" panose="020B0604020202020204" pitchFamily="34" charset="0"/>
              <a:buChar char="•"/>
            </a:pPr>
            <a:endParaRPr lang="en-US" sz="1600" dirty="0"/>
          </a:p>
        </p:txBody>
      </p:sp>
      <p:sp>
        <p:nvSpPr>
          <p:cNvPr id="8" name="Rectangle 7">
            <a:extLst>
              <a:ext uri="{FF2B5EF4-FFF2-40B4-BE49-F238E27FC236}">
                <a16:creationId xmlns:a16="http://schemas.microsoft.com/office/drawing/2014/main" id="{C6B341A1-C903-9743-B807-A38EA8D920A4}"/>
              </a:ext>
            </a:extLst>
          </p:cNvPr>
          <p:cNvSpPr/>
          <p:nvPr/>
        </p:nvSpPr>
        <p:spPr>
          <a:xfrm>
            <a:off x="528488" y="3594410"/>
            <a:ext cx="3208901" cy="224676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800" dirty="0"/>
              <a:t>How do you understand the purpose and provocative nature of this text? </a:t>
            </a:r>
          </a:p>
        </p:txBody>
      </p:sp>
    </p:spTree>
    <p:extLst>
      <p:ext uri="{BB962C8B-B14F-4D97-AF65-F5344CB8AC3E}">
        <p14:creationId xmlns:p14="http://schemas.microsoft.com/office/powerpoint/2010/main" val="147401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E638F-6AA7-8C44-B763-52CAC149B6F8}"/>
              </a:ext>
            </a:extLst>
          </p:cNvPr>
          <p:cNvPicPr>
            <a:picLocks noChangeAspect="1"/>
          </p:cNvPicPr>
          <p:nvPr/>
        </p:nvPicPr>
        <p:blipFill>
          <a:blip r:embed="rId2"/>
          <a:stretch>
            <a:fillRect/>
          </a:stretch>
        </p:blipFill>
        <p:spPr>
          <a:xfrm>
            <a:off x="3502615" y="4549676"/>
            <a:ext cx="5404393" cy="2331481"/>
          </a:xfrm>
          <a:prstGeom prst="rect">
            <a:avLst/>
          </a:prstGeom>
        </p:spPr>
      </p:pic>
      <p:sp>
        <p:nvSpPr>
          <p:cNvPr id="5" name="TextBox 4">
            <a:extLst>
              <a:ext uri="{FF2B5EF4-FFF2-40B4-BE49-F238E27FC236}">
                <a16:creationId xmlns:a16="http://schemas.microsoft.com/office/drawing/2014/main" id="{77C0585D-D94B-FC4F-9EDE-44D72DB15AD6}"/>
              </a:ext>
            </a:extLst>
          </p:cNvPr>
          <p:cNvSpPr txBox="1"/>
          <p:nvPr/>
        </p:nvSpPr>
        <p:spPr>
          <a:xfrm>
            <a:off x="1333500" y="602379"/>
            <a:ext cx="9029699"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Thank you for downloading this resource; I hope it is useful! Please feel free to browse the range of KS3 &amp; KS4 resources. You can also check out my blog for tips </a:t>
            </a:r>
            <a:r>
              <a:rPr lang="en-US" sz="2400"/>
              <a:t>and ideas.</a:t>
            </a:r>
            <a:endParaRPr lang="en-US" sz="2400" dirty="0"/>
          </a:p>
          <a:p>
            <a:pPr algn="ctr"/>
            <a:endParaRPr lang="en-US" sz="2400" dirty="0"/>
          </a:p>
          <a:p>
            <a:pPr algn="ctr"/>
            <a:r>
              <a:rPr lang="en-US" sz="2400" dirty="0"/>
              <a:t>You can also follow me on </a:t>
            </a:r>
            <a:r>
              <a:rPr lang="en-US" sz="2400" dirty="0">
                <a:hlinkClick r:id="rId3"/>
              </a:rPr>
              <a:t>Instagram</a:t>
            </a:r>
            <a:r>
              <a:rPr lang="en-US" sz="2400" dirty="0"/>
              <a:t> and find me on </a:t>
            </a:r>
            <a:r>
              <a:rPr lang="en-US" sz="2400" dirty="0">
                <a:hlinkClick r:id="rId4"/>
              </a:rPr>
              <a:t>Facebook</a:t>
            </a:r>
            <a:r>
              <a:rPr lang="en-US" sz="2400" dirty="0"/>
              <a:t> or </a:t>
            </a:r>
            <a:r>
              <a:rPr lang="en-US" sz="2400" dirty="0">
                <a:hlinkClick r:id="rId5"/>
              </a:rPr>
              <a:t>twitter</a:t>
            </a:r>
            <a:r>
              <a:rPr lang="en-US" sz="2400" dirty="0"/>
              <a:t>.</a:t>
            </a:r>
          </a:p>
        </p:txBody>
      </p:sp>
    </p:spTree>
    <p:extLst>
      <p:ext uri="{BB962C8B-B14F-4D97-AF65-F5344CB8AC3E}">
        <p14:creationId xmlns:p14="http://schemas.microsoft.com/office/powerpoint/2010/main" val="219414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28831-D852-4056-8789-79724C4FEA12}"/>
              </a:ext>
            </a:extLst>
          </p:cNvPr>
          <p:cNvSpPr>
            <a:spLocks noGrp="1"/>
          </p:cNvSpPr>
          <p:nvPr>
            <p:ph type="title"/>
          </p:nvPr>
        </p:nvSpPr>
        <p:spPr>
          <a:xfrm>
            <a:off x="346256" y="2268537"/>
            <a:ext cx="11499487" cy="2080532"/>
          </a:xfrm>
        </p:spPr>
        <p:style>
          <a:lnRef idx="1">
            <a:schemeClr val="accent4"/>
          </a:lnRef>
          <a:fillRef idx="2">
            <a:schemeClr val="accent4"/>
          </a:fillRef>
          <a:effectRef idx="1">
            <a:schemeClr val="accent4"/>
          </a:effectRef>
          <a:fontRef idx="minor">
            <a:schemeClr val="dk1"/>
          </a:fontRef>
        </p:style>
        <p:txBody>
          <a:bodyPr/>
          <a:lstStyle/>
          <a:p>
            <a:pPr algn="ctr"/>
            <a:r>
              <a:rPr lang="en-US" dirty="0"/>
              <a:t>Online essays</a:t>
            </a:r>
            <a:endParaRPr lang="en-GB" dirty="0"/>
          </a:p>
        </p:txBody>
      </p:sp>
      <p:sp>
        <p:nvSpPr>
          <p:cNvPr id="5" name="Text Placeholder 4">
            <a:extLst>
              <a:ext uri="{FF2B5EF4-FFF2-40B4-BE49-F238E27FC236}">
                <a16:creationId xmlns:a16="http://schemas.microsoft.com/office/drawing/2014/main" id="{D1AC1812-D440-4E15-8500-653DE780F016}"/>
              </a:ext>
            </a:extLst>
          </p:cNvPr>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lstStyle/>
          <a:p>
            <a:r>
              <a:rPr lang="en-US" dirty="0"/>
              <a:t>Today we will: consider different interpretations of gender</a:t>
            </a:r>
          </a:p>
          <a:p>
            <a:r>
              <a:rPr lang="en-US" dirty="0"/>
              <a:t>Look at how meaning is expressed in a non-literary text</a:t>
            </a:r>
          </a:p>
          <a:p>
            <a:endParaRPr lang="en-GB" dirty="0"/>
          </a:p>
        </p:txBody>
      </p:sp>
      <p:sp>
        <p:nvSpPr>
          <p:cNvPr id="6" name="TextBox 5">
            <a:extLst>
              <a:ext uri="{FF2B5EF4-FFF2-40B4-BE49-F238E27FC236}">
                <a16:creationId xmlns:a16="http://schemas.microsoft.com/office/drawing/2014/main" id="{05981C00-DE2D-48C3-AB1B-F97CC81F3F1B}"/>
              </a:ext>
            </a:extLst>
          </p:cNvPr>
          <p:cNvSpPr txBox="1"/>
          <p:nvPr/>
        </p:nvSpPr>
        <p:spPr>
          <a:xfrm>
            <a:off x="3537291" y="1114375"/>
            <a:ext cx="6334683" cy="230832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t>Read and respond task:</a:t>
            </a:r>
          </a:p>
          <a:p>
            <a:endParaRPr lang="en-US" sz="2400" dirty="0"/>
          </a:p>
          <a:p>
            <a:r>
              <a:rPr lang="en-US" sz="2400" dirty="0"/>
              <a:t>What do we associate with the term masculinity?</a:t>
            </a:r>
          </a:p>
          <a:p>
            <a:endParaRPr lang="en-US" sz="2400" dirty="0"/>
          </a:p>
          <a:p>
            <a:r>
              <a:rPr lang="en-US" sz="2400" dirty="0"/>
              <a:t>What do we associate with the term femininity?</a:t>
            </a:r>
            <a:endParaRPr lang="en-GB" sz="2400" dirty="0"/>
          </a:p>
          <a:p>
            <a:endParaRPr lang="en-GB" sz="2400" dirty="0"/>
          </a:p>
        </p:txBody>
      </p:sp>
      <p:sp>
        <p:nvSpPr>
          <p:cNvPr id="2" name="TextBox 1">
            <a:extLst>
              <a:ext uri="{FF2B5EF4-FFF2-40B4-BE49-F238E27FC236}">
                <a16:creationId xmlns:a16="http://schemas.microsoft.com/office/drawing/2014/main" id="{417975CA-8D25-EC4E-91C6-3F1387277E98}"/>
              </a:ext>
            </a:extLst>
          </p:cNvPr>
          <p:cNvSpPr txBox="1"/>
          <p:nvPr/>
        </p:nvSpPr>
        <p:spPr>
          <a:xfrm>
            <a:off x="346256" y="168185"/>
            <a:ext cx="2938177" cy="120032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Areas of Exploration covered:</a:t>
            </a:r>
          </a:p>
          <a:p>
            <a:r>
              <a:rPr lang="en-US" b="1" dirty="0"/>
              <a:t>Readers, writers and texts</a:t>
            </a:r>
          </a:p>
          <a:p>
            <a:r>
              <a:rPr lang="en-US" b="1" dirty="0"/>
              <a:t>Time and space</a:t>
            </a:r>
          </a:p>
          <a:p>
            <a:endParaRPr lang="en-US" dirty="0"/>
          </a:p>
        </p:txBody>
      </p:sp>
    </p:spTree>
    <p:extLst>
      <p:ext uri="{BB962C8B-B14F-4D97-AF65-F5344CB8AC3E}">
        <p14:creationId xmlns:p14="http://schemas.microsoft.com/office/powerpoint/2010/main" val="141596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sign&#10;&#10;Description generated with high confidence">
            <a:extLst>
              <a:ext uri="{FF2B5EF4-FFF2-40B4-BE49-F238E27FC236}">
                <a16:creationId xmlns:a16="http://schemas.microsoft.com/office/drawing/2014/main" id="{BDED0106-53E7-4976-954A-084329AC3D39}"/>
              </a:ext>
            </a:extLst>
          </p:cNvPr>
          <p:cNvPicPr>
            <a:picLocks noChangeAspect="1"/>
          </p:cNvPicPr>
          <p:nvPr/>
        </p:nvPicPr>
        <p:blipFill rotWithShape="1">
          <a:blip r:embed="rId3"/>
          <a:srcRect l="956" r="1887"/>
          <a:stretch/>
        </p:blipFill>
        <p:spPr>
          <a:xfrm>
            <a:off x="20" y="1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TextBox 4">
            <a:extLst>
              <a:ext uri="{FF2B5EF4-FFF2-40B4-BE49-F238E27FC236}">
                <a16:creationId xmlns:a16="http://schemas.microsoft.com/office/drawing/2014/main" id="{7C69A86E-D0C2-4B28-9C3E-C004EBD42002}"/>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a:latin typeface="+mj-lt"/>
                <a:ea typeface="+mj-ea"/>
                <a:cs typeface="+mj-cs"/>
              </a:rPr>
              <a:t>What does it mean to be a man?</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32DEC1-8770-44B6-AE81-80DA9F6ADF6C}"/>
              </a:ext>
            </a:extLst>
          </p:cNvPr>
          <p:cNvSpPr txBox="1"/>
          <p:nvPr/>
        </p:nvSpPr>
        <p:spPr>
          <a:xfrm>
            <a:off x="805912" y="852407"/>
            <a:ext cx="3753025"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New terms:</a:t>
            </a:r>
          </a:p>
          <a:p>
            <a:r>
              <a:rPr lang="en-US" u="sng" dirty="0"/>
              <a:t>Heteronormative</a:t>
            </a:r>
            <a:r>
              <a:rPr lang="en-US" dirty="0"/>
              <a:t> - denoting or relating to a world view that promotes heterosexuality as the normal or preferred sexual orientation</a:t>
            </a:r>
          </a:p>
          <a:p>
            <a:r>
              <a:rPr lang="en-US" u="sng" dirty="0"/>
              <a:t>Binary</a:t>
            </a:r>
            <a:r>
              <a:rPr lang="en-US" dirty="0"/>
              <a:t> – relating to two distinct things</a:t>
            </a:r>
            <a:endParaRPr lang="en-US" u="sng" dirty="0"/>
          </a:p>
          <a:p>
            <a:r>
              <a:rPr lang="en-US" u="sng" dirty="0"/>
              <a:t>Patriarchy</a:t>
            </a:r>
            <a:r>
              <a:rPr lang="en-US" dirty="0"/>
              <a:t> - a system of society or government in which men hold the power and women are largely excluded from it.</a:t>
            </a:r>
            <a:endParaRPr lang="en-US" u="sng" dirty="0"/>
          </a:p>
          <a:p>
            <a:r>
              <a:rPr lang="en-US" u="sng" dirty="0"/>
              <a:t>Toxic masculinity</a:t>
            </a:r>
            <a:r>
              <a:rPr lang="en-US" dirty="0"/>
              <a:t> – after reading the article, what do you think this means?</a:t>
            </a:r>
            <a:endParaRPr lang="en-GB" u="sng" dirty="0"/>
          </a:p>
        </p:txBody>
      </p:sp>
    </p:spTree>
    <p:extLst>
      <p:ext uri="{BB962C8B-B14F-4D97-AF65-F5344CB8AC3E}">
        <p14:creationId xmlns:p14="http://schemas.microsoft.com/office/powerpoint/2010/main" val="19979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6" y="4577975"/>
            <a:ext cx="11482938"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C06CCD-0F8B-4F43-BDC9-98811F6F3F9A}"/>
              </a:ext>
            </a:extLst>
          </p:cNvPr>
          <p:cNvSpPr>
            <a:spLocks noGrp="1"/>
          </p:cNvSpPr>
          <p:nvPr>
            <p:ph type="title"/>
          </p:nvPr>
        </p:nvSpPr>
        <p:spPr>
          <a:xfrm>
            <a:off x="607325" y="4741948"/>
            <a:ext cx="10825663" cy="862031"/>
          </a:xfrm>
        </p:spPr>
        <p:txBody>
          <a:bodyPr vert="horz" lIns="91440" tIns="45720" rIns="91440" bIns="45720" rtlCol="0" anchor="b">
            <a:normAutofit/>
          </a:bodyPr>
          <a:lstStyle/>
          <a:p>
            <a:r>
              <a:rPr lang="en-US" sz="4000" kern="1200">
                <a:solidFill>
                  <a:srgbClr val="FFFFFF"/>
                </a:solidFill>
                <a:latin typeface="+mj-lt"/>
                <a:ea typeface="+mj-ea"/>
                <a:cs typeface="+mj-cs"/>
              </a:rPr>
              <a:t>Who are the victims of toxic masculinity?</a:t>
            </a:r>
          </a:p>
        </p:txBody>
      </p:sp>
      <p:pic>
        <p:nvPicPr>
          <p:cNvPr id="10" name="Picture 9" descr="A close up of a person&#10;&#10;Description generated with high confidence">
            <a:extLst>
              <a:ext uri="{FF2B5EF4-FFF2-40B4-BE49-F238E27FC236}">
                <a16:creationId xmlns:a16="http://schemas.microsoft.com/office/drawing/2014/main" id="{A1950B95-DDBF-4223-B7B4-6C789739C7C4}"/>
              </a:ext>
            </a:extLst>
          </p:cNvPr>
          <p:cNvPicPr>
            <a:picLocks noChangeAspect="1"/>
          </p:cNvPicPr>
          <p:nvPr/>
        </p:nvPicPr>
        <p:blipFill rotWithShape="1">
          <a:blip r:embed="rId2"/>
          <a:srcRect r="15566" b="-1"/>
          <a:stretch/>
        </p:blipFill>
        <p:spPr>
          <a:xfrm>
            <a:off x="307840" y="321733"/>
            <a:ext cx="3793472" cy="2010551"/>
          </a:xfrm>
          <a:prstGeom prst="rect">
            <a:avLst/>
          </a:prstGeom>
        </p:spPr>
      </p:pic>
      <p:pic>
        <p:nvPicPr>
          <p:cNvPr id="9" name="Picture 8">
            <a:extLst>
              <a:ext uri="{FF2B5EF4-FFF2-40B4-BE49-F238E27FC236}">
                <a16:creationId xmlns:a16="http://schemas.microsoft.com/office/drawing/2014/main" id="{0731F64B-BE4D-47AE-B0D2-BF1B658DC080}"/>
              </a:ext>
            </a:extLst>
          </p:cNvPr>
          <p:cNvPicPr>
            <a:picLocks noChangeAspect="1"/>
          </p:cNvPicPr>
          <p:nvPr/>
        </p:nvPicPr>
        <p:blipFill rotWithShape="1">
          <a:blip r:embed="rId3"/>
          <a:srcRect t="12649" r="1" b="15074"/>
          <a:stretch/>
        </p:blipFill>
        <p:spPr>
          <a:xfrm>
            <a:off x="4194959" y="321735"/>
            <a:ext cx="3797570" cy="2010551"/>
          </a:xfrm>
          <a:prstGeom prst="rect">
            <a:avLst/>
          </a:prstGeom>
        </p:spPr>
      </p:pic>
      <p:pic>
        <p:nvPicPr>
          <p:cNvPr id="3" name="Picture 2" descr="A picture containing text, book, man&#10;&#10;Description generated with very high confidence">
            <a:extLst>
              <a:ext uri="{FF2B5EF4-FFF2-40B4-BE49-F238E27FC236}">
                <a16:creationId xmlns:a16="http://schemas.microsoft.com/office/drawing/2014/main" id="{40AA03BA-5AC1-4B26-81CA-BCED6B1C2E45}"/>
              </a:ext>
            </a:extLst>
          </p:cNvPr>
          <p:cNvPicPr>
            <a:picLocks noChangeAspect="1"/>
          </p:cNvPicPr>
          <p:nvPr/>
        </p:nvPicPr>
        <p:blipFill rotWithShape="1">
          <a:blip r:embed="rId4"/>
          <a:srcRect r="-3" b="5420"/>
          <a:stretch/>
        </p:blipFill>
        <p:spPr>
          <a:xfrm>
            <a:off x="8086176" y="321734"/>
            <a:ext cx="3797984" cy="2010550"/>
          </a:xfrm>
          <a:prstGeom prst="rect">
            <a:avLst/>
          </a:prstGeom>
        </p:spPr>
      </p:pic>
      <p:pic>
        <p:nvPicPr>
          <p:cNvPr id="4" name="Picture 3" descr="A person wearing a suit and tie&#10;&#10;Description generated with very high confidence">
            <a:extLst>
              <a:ext uri="{FF2B5EF4-FFF2-40B4-BE49-F238E27FC236}">
                <a16:creationId xmlns:a16="http://schemas.microsoft.com/office/drawing/2014/main" id="{74B8E8A0-4F32-4196-8D2F-84EB06556437}"/>
              </a:ext>
            </a:extLst>
          </p:cNvPr>
          <p:cNvPicPr>
            <a:picLocks noChangeAspect="1"/>
          </p:cNvPicPr>
          <p:nvPr/>
        </p:nvPicPr>
        <p:blipFill rotWithShape="1">
          <a:blip r:embed="rId5"/>
          <a:srcRect t="6639" r="1" b="1"/>
          <a:stretch/>
        </p:blipFill>
        <p:spPr>
          <a:xfrm>
            <a:off x="307840" y="2423723"/>
            <a:ext cx="3794760" cy="2010551"/>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243A5700-EB9A-4BF7-A9B3-C3245829C20D}"/>
              </a:ext>
            </a:extLst>
          </p:cNvPr>
          <p:cNvPicPr>
            <a:picLocks noChangeAspect="1"/>
          </p:cNvPicPr>
          <p:nvPr/>
        </p:nvPicPr>
        <p:blipFill rotWithShape="1">
          <a:blip r:embed="rId6"/>
          <a:srcRect t="9228" r="1" b="32118"/>
          <a:stretch/>
        </p:blipFill>
        <p:spPr>
          <a:xfrm>
            <a:off x="4190180" y="2422095"/>
            <a:ext cx="3794760" cy="2013804"/>
          </a:xfrm>
          <a:prstGeom prst="rect">
            <a:avLst/>
          </a:prstGeom>
        </p:spPr>
      </p:pic>
      <p:pic>
        <p:nvPicPr>
          <p:cNvPr id="7" name="Picture 6" descr="A screenshot of a cell phone&#10;&#10;Description generated with high confidence">
            <a:extLst>
              <a:ext uri="{FF2B5EF4-FFF2-40B4-BE49-F238E27FC236}">
                <a16:creationId xmlns:a16="http://schemas.microsoft.com/office/drawing/2014/main" id="{C6137733-854D-4BDB-BE1D-08F71605C1A1}"/>
              </a:ext>
            </a:extLst>
          </p:cNvPr>
          <p:cNvPicPr>
            <a:picLocks noChangeAspect="1"/>
          </p:cNvPicPr>
          <p:nvPr/>
        </p:nvPicPr>
        <p:blipFill rotWithShape="1">
          <a:blip r:embed="rId7"/>
          <a:srcRect t="14791" r="2" b="46870"/>
          <a:stretch/>
        </p:blipFill>
        <p:spPr>
          <a:xfrm>
            <a:off x="8093394" y="2422097"/>
            <a:ext cx="3794760" cy="2010551"/>
          </a:xfrm>
          <a:prstGeom prst="rect">
            <a:avLst/>
          </a:prstGeom>
        </p:spPr>
      </p:pic>
      <p:cxnSp>
        <p:nvCxnSpPr>
          <p:cNvPr id="19" name="Straight Connector 1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963" y="5694097"/>
            <a:ext cx="9144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70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75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0638E4-A9D8-4562-870F-8E99669A29E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fontScale="90000"/>
          </a:bodyPr>
          <a:lstStyle/>
          <a:p>
            <a:pPr algn="ctr"/>
            <a:r>
              <a:rPr lang="en-US" sz="2600" dirty="0">
                <a:solidFill>
                  <a:srgbClr val="FFFFFF"/>
                </a:solidFill>
              </a:rPr>
              <a:t>What are your first impressions of the article? Discuss in groups.</a:t>
            </a:r>
            <a:endParaRPr lang="en-GB" sz="2600" dirty="0">
              <a:solidFill>
                <a:srgbClr val="FFFFFF"/>
              </a:solidFill>
            </a:endParaRPr>
          </a:p>
        </p:txBody>
      </p:sp>
      <p:pic>
        <p:nvPicPr>
          <p:cNvPr id="3" name="Content Placeholder 3">
            <a:extLst>
              <a:ext uri="{FF2B5EF4-FFF2-40B4-BE49-F238E27FC236}">
                <a16:creationId xmlns:a16="http://schemas.microsoft.com/office/drawing/2014/main" id="{8416CA75-CD71-4022-831D-9E9925B38A1D}"/>
              </a:ext>
            </a:extLst>
          </p:cNvPr>
          <p:cNvPicPr>
            <a:picLocks noChangeAspect="1"/>
          </p:cNvPicPr>
          <p:nvPr/>
        </p:nvPicPr>
        <p:blipFill>
          <a:blip r:embed="rId3"/>
          <a:stretch>
            <a:fillRect/>
          </a:stretch>
        </p:blipFill>
        <p:spPr>
          <a:xfrm>
            <a:off x="4038600" y="1684167"/>
            <a:ext cx="7188199" cy="3486276"/>
          </a:xfrm>
          <a:prstGeom prst="rect">
            <a:avLst/>
          </a:prstGeom>
        </p:spPr>
      </p:pic>
    </p:spTree>
    <p:extLst>
      <p:ext uri="{BB962C8B-B14F-4D97-AF65-F5344CB8AC3E}">
        <p14:creationId xmlns:p14="http://schemas.microsoft.com/office/powerpoint/2010/main" val="264099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itle 3">
            <a:extLst>
              <a:ext uri="{FF2B5EF4-FFF2-40B4-BE49-F238E27FC236}">
                <a16:creationId xmlns:a16="http://schemas.microsoft.com/office/drawing/2014/main" id="{45BAD64F-38A1-424E-9215-B8D7FC94BF6C}"/>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Questions to ask yourself</a:t>
            </a:r>
            <a:endParaRPr lang="en-GB" sz="4000" dirty="0">
              <a:solidFill>
                <a:srgbClr val="FFFFFF"/>
              </a:solidFill>
            </a:endParaRPr>
          </a:p>
        </p:txBody>
      </p:sp>
      <p:graphicFrame>
        <p:nvGraphicFramePr>
          <p:cNvPr id="7" name="Content Placeholder 4">
            <a:extLst>
              <a:ext uri="{FF2B5EF4-FFF2-40B4-BE49-F238E27FC236}">
                <a16:creationId xmlns:a16="http://schemas.microsoft.com/office/drawing/2014/main" id="{CB894FD6-7B41-4118-A004-7BE6FF930027}"/>
              </a:ext>
            </a:extLst>
          </p:cNvPr>
          <p:cNvGraphicFramePr>
            <a:graphicFrameLocks noGrp="1"/>
          </p:cNvGraphicFramePr>
          <p:nvPr>
            <p:ph idx="1"/>
            <p:extLst>
              <p:ext uri="{D42A27DB-BD31-4B8C-83A1-F6EECF244321}">
                <p14:modId xmlns:p14="http://schemas.microsoft.com/office/powerpoint/2010/main" val="373909032"/>
              </p:ext>
            </p:extLst>
          </p:nvPr>
        </p:nvGraphicFramePr>
        <p:xfrm>
          <a:off x="4681540" y="185737"/>
          <a:ext cx="6492875" cy="6045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59EA22A-70E7-45BE-A468-F79B7267E179}"/>
              </a:ext>
            </a:extLst>
          </p:cNvPr>
          <p:cNvSpPr txBox="1"/>
          <p:nvPr/>
        </p:nvSpPr>
        <p:spPr>
          <a:xfrm>
            <a:off x="7081692" y="5789903"/>
            <a:ext cx="4092723" cy="92333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a:t>Which techniques have been used? Why?</a:t>
            </a:r>
          </a:p>
          <a:p>
            <a:r>
              <a:rPr lang="en-US" dirty="0"/>
              <a:t>What is the effect?</a:t>
            </a:r>
          </a:p>
          <a:p>
            <a:r>
              <a:rPr lang="en-US" dirty="0"/>
              <a:t>How do they reinforce the purpose?</a:t>
            </a:r>
            <a:endParaRPr lang="en-GB" dirty="0"/>
          </a:p>
        </p:txBody>
      </p:sp>
      <p:sp>
        <p:nvSpPr>
          <p:cNvPr id="9" name="TextBox 8">
            <a:extLst>
              <a:ext uri="{FF2B5EF4-FFF2-40B4-BE49-F238E27FC236}">
                <a16:creationId xmlns:a16="http://schemas.microsoft.com/office/drawing/2014/main" id="{270B8C43-9E92-4030-A1EC-D12A1C1245AB}"/>
              </a:ext>
            </a:extLst>
          </p:cNvPr>
          <p:cNvSpPr txBox="1"/>
          <p:nvPr/>
        </p:nvSpPr>
        <p:spPr>
          <a:xfrm>
            <a:off x="259488" y="185737"/>
            <a:ext cx="307258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Course link: Paper 1 Non-Literary (unseen)</a:t>
            </a:r>
            <a:endParaRPr lang="en-GB" dirty="0"/>
          </a:p>
        </p:txBody>
      </p:sp>
    </p:spTree>
    <p:extLst>
      <p:ext uri="{BB962C8B-B14F-4D97-AF65-F5344CB8AC3E}">
        <p14:creationId xmlns:p14="http://schemas.microsoft.com/office/powerpoint/2010/main" val="256903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5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02721362-76E1-44ED-A563-47F509DAABAD}"/>
              </a:ext>
            </a:extLst>
          </p:cNvPr>
          <p:cNvPicPr>
            <a:picLocks noGrp="1" noChangeAspect="1"/>
          </p:cNvPicPr>
          <p:nvPr>
            <p:ph idx="1"/>
          </p:nvPr>
        </p:nvPicPr>
        <p:blipFill>
          <a:blip r:embed="rId2"/>
          <a:stretch>
            <a:fillRect/>
          </a:stretch>
        </p:blipFill>
        <p:spPr>
          <a:xfrm>
            <a:off x="643467" y="784522"/>
            <a:ext cx="10905066" cy="5288956"/>
          </a:xfrm>
          <a:prstGeom prst="rect">
            <a:avLst/>
          </a:prstGeom>
        </p:spPr>
      </p:pic>
    </p:spTree>
    <p:extLst>
      <p:ext uri="{BB962C8B-B14F-4D97-AF65-F5344CB8AC3E}">
        <p14:creationId xmlns:p14="http://schemas.microsoft.com/office/powerpoint/2010/main" val="392817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28674571-6A83-4074-A958-E1B457E4971E}"/>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How does Burns use stereotypes in his article?</a:t>
            </a:r>
            <a:endParaRPr lang="en-GB" sz="4000">
              <a:solidFill>
                <a:srgbClr val="FFFFFF"/>
              </a:solidFill>
            </a:endParaRPr>
          </a:p>
        </p:txBody>
      </p:sp>
      <p:graphicFrame>
        <p:nvGraphicFramePr>
          <p:cNvPr id="14" name="Content Placeholder 2">
            <a:extLst>
              <a:ext uri="{FF2B5EF4-FFF2-40B4-BE49-F238E27FC236}">
                <a16:creationId xmlns:a16="http://schemas.microsoft.com/office/drawing/2014/main" id="{A1116F83-5F2E-42C0-B37B-B130B5F6E174}"/>
              </a:ext>
            </a:extLst>
          </p:cNvPr>
          <p:cNvGraphicFramePr>
            <a:graphicFrameLocks noGrp="1"/>
          </p:cNvGraphicFramePr>
          <p:nvPr>
            <p:ph idx="1"/>
            <p:extLst>
              <p:ext uri="{D42A27DB-BD31-4B8C-83A1-F6EECF244321}">
                <p14:modId xmlns:p14="http://schemas.microsoft.com/office/powerpoint/2010/main" val="236222924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1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generated with very high confidence">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9E480B-5F29-4C5C-B3DF-2BB42A086C78}"/>
              </a:ext>
            </a:extLst>
          </p:cNvPr>
          <p:cNvSpPr>
            <a:spLocks noGrp="1"/>
          </p:cNvSpPr>
          <p:nvPr>
            <p:ph type="title"/>
          </p:nvPr>
        </p:nvSpPr>
        <p:spPr>
          <a:xfrm>
            <a:off x="6094105" y="802955"/>
            <a:ext cx="4977976" cy="1454051"/>
          </a:xfrm>
        </p:spPr>
        <p:style>
          <a:lnRef idx="2">
            <a:schemeClr val="accent1"/>
          </a:lnRef>
          <a:fillRef idx="1">
            <a:schemeClr val="lt1"/>
          </a:fillRef>
          <a:effectRef idx="0">
            <a:schemeClr val="accent1"/>
          </a:effectRef>
          <a:fontRef idx="minor">
            <a:schemeClr val="dk1"/>
          </a:fontRef>
        </p:style>
        <p:txBody>
          <a:bodyPr>
            <a:normAutofit/>
          </a:bodyPr>
          <a:lstStyle/>
          <a:p>
            <a:r>
              <a:rPr lang="en-US" sz="3700" dirty="0">
                <a:solidFill>
                  <a:srgbClr val="000000"/>
                </a:solidFill>
              </a:rPr>
              <a:t>Let’s look at the stylistic features of his article</a:t>
            </a:r>
            <a:endParaRPr lang="en-GB" sz="3700"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otes">
            <a:extLst>
              <a:ext uri="{FF2B5EF4-FFF2-40B4-BE49-F238E27FC236}">
                <a16:creationId xmlns:a16="http://schemas.microsoft.com/office/drawing/2014/main" id="{7CF43A13-F36C-4C26-99C6-892645EA3C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D6E7583E-CC4D-4C55-8537-B837A62D5145}"/>
              </a:ext>
            </a:extLst>
          </p:cNvPr>
          <p:cNvSpPr>
            <a:spLocks noGrp="1"/>
          </p:cNvSpPr>
          <p:nvPr>
            <p:ph idx="1"/>
          </p:nvPr>
        </p:nvSpPr>
        <p:spPr>
          <a:xfrm>
            <a:off x="6090574" y="2421682"/>
            <a:ext cx="4977578" cy="3639289"/>
          </a:xfrm>
        </p:spPr>
        <p:txBody>
          <a:bodyPr anchor="ctr">
            <a:normAutofit/>
          </a:bodyPr>
          <a:lstStyle/>
          <a:p>
            <a:r>
              <a:rPr lang="en-US" sz="3200" dirty="0">
                <a:solidFill>
                  <a:srgbClr val="000000"/>
                </a:solidFill>
              </a:rPr>
              <a:t>What do you notice about his language and style?</a:t>
            </a:r>
          </a:p>
          <a:p>
            <a:endParaRPr lang="en-US" sz="3200" dirty="0">
              <a:solidFill>
                <a:srgbClr val="000000"/>
              </a:solidFill>
            </a:endParaRPr>
          </a:p>
          <a:p>
            <a:r>
              <a:rPr lang="en-US" sz="3200" dirty="0">
                <a:solidFill>
                  <a:srgbClr val="000000"/>
                </a:solidFill>
              </a:rPr>
              <a:t>Select examples – can you name the device used?</a:t>
            </a:r>
          </a:p>
          <a:p>
            <a:r>
              <a:rPr lang="en-US" sz="3200" dirty="0">
                <a:solidFill>
                  <a:srgbClr val="000000"/>
                </a:solidFill>
              </a:rPr>
              <a:t>What is the effect?</a:t>
            </a:r>
            <a:endParaRPr lang="en-GB" sz="3200" dirty="0">
              <a:solidFill>
                <a:srgbClr val="000000"/>
              </a:solidFill>
            </a:endParaRPr>
          </a:p>
        </p:txBody>
      </p:sp>
    </p:spTree>
    <p:extLst>
      <p:ext uri="{BB962C8B-B14F-4D97-AF65-F5344CB8AC3E}">
        <p14:creationId xmlns:p14="http://schemas.microsoft.com/office/powerpoint/2010/main" val="2050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1074</Words>
  <Application>Microsoft Macintosh PowerPoint</Application>
  <PresentationFormat>Widescreen</PresentationFormat>
  <Paragraphs>118</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Areas of exploration</vt:lpstr>
      <vt:lpstr>Online essays</vt:lpstr>
      <vt:lpstr>PowerPoint Presentation</vt:lpstr>
      <vt:lpstr>Who are the victims of toxic masculinity?</vt:lpstr>
      <vt:lpstr>What are your first impressions of the article? Discuss in groups.</vt:lpstr>
      <vt:lpstr>Questions to ask yourself</vt:lpstr>
      <vt:lpstr>PowerPoint Presentation</vt:lpstr>
      <vt:lpstr>How does Burns use stereotypes in his article?</vt:lpstr>
      <vt:lpstr>Let’s look at the stylistic features of his article</vt:lpstr>
      <vt:lpstr>How does this comic help you to further understand the issues raised by Burns in his article? Follow the same steps as we did for the Burns article and do your own analysis.</vt:lpstr>
      <vt:lpstr>Looking at the criteria</vt:lpstr>
      <vt:lpstr>Your task</vt:lpstr>
      <vt:lpstr>Things to consider for a Paper 1 response</vt:lpstr>
      <vt:lpstr>Plan your answer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Areas of exploration</dc:title>
  <dc:creator>Sophie Duckworth</dc:creator>
  <cp:lastModifiedBy>Sophie Duckworth</cp:lastModifiedBy>
  <cp:revision>3</cp:revision>
  <dcterms:created xsi:type="dcterms:W3CDTF">2019-09-08T04:27:01Z</dcterms:created>
  <dcterms:modified xsi:type="dcterms:W3CDTF">2019-09-08T04:29:23Z</dcterms:modified>
</cp:coreProperties>
</file>