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81" r:id="rId2"/>
    <p:sldId id="283" r:id="rId3"/>
    <p:sldId id="260" r:id="rId4"/>
    <p:sldId id="264" r:id="rId5"/>
    <p:sldId id="282" r:id="rId6"/>
    <p:sldId id="463" r:id="rId7"/>
    <p:sldId id="4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09"/>
    <p:restoredTop sz="94513"/>
  </p:normalViewPr>
  <p:slideViewPr>
    <p:cSldViewPr snapToGrid="0" snapToObjects="1">
      <p:cViewPr varScale="1">
        <p:scale>
          <a:sx n="105" d="100"/>
          <a:sy n="105"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DD343F-0853-4EB4-931F-D07738CACC93}" type="doc">
      <dgm:prSet loTypeId="urn:microsoft.com/office/officeart/2005/8/layout/hierarchy1" loCatId="hierarchy" qsTypeId="urn:microsoft.com/office/officeart/2005/8/quickstyle/simple2" qsCatId="simple" csTypeId="urn:microsoft.com/office/officeart/2005/8/colors/accent6_2" csCatId="accent6" phldr="1"/>
      <dgm:spPr/>
      <dgm:t>
        <a:bodyPr/>
        <a:lstStyle/>
        <a:p>
          <a:endParaRPr lang="en-US"/>
        </a:p>
      </dgm:t>
    </dgm:pt>
    <dgm:pt modelId="{CEB63318-1B27-4BAF-8885-C2427DA93585}">
      <dgm:prSet/>
      <dgm:spPr/>
      <dgm:t>
        <a:bodyPr/>
        <a:lstStyle/>
        <a:p>
          <a:r>
            <a:rPr lang="en-US" dirty="0"/>
            <a:t>How do we </a:t>
          </a:r>
          <a:r>
            <a:rPr lang="en-US" dirty="0" err="1"/>
            <a:t>analyse</a:t>
          </a:r>
          <a:r>
            <a:rPr lang="en-US" dirty="0"/>
            <a:t> a literary text?</a:t>
          </a:r>
        </a:p>
      </dgm:t>
    </dgm:pt>
    <dgm:pt modelId="{7ADD12CE-AE3B-4449-AAC7-4D634691FD16}" type="parTrans" cxnId="{2E5F4704-0C22-41A6-839E-4CF73FE0A839}">
      <dgm:prSet/>
      <dgm:spPr/>
      <dgm:t>
        <a:bodyPr/>
        <a:lstStyle/>
        <a:p>
          <a:endParaRPr lang="en-US"/>
        </a:p>
      </dgm:t>
    </dgm:pt>
    <dgm:pt modelId="{E86E5BC4-3F57-4E8F-961B-D90D6931D930}" type="sibTrans" cxnId="{2E5F4704-0C22-41A6-839E-4CF73FE0A839}">
      <dgm:prSet/>
      <dgm:spPr/>
      <dgm:t>
        <a:bodyPr/>
        <a:lstStyle/>
        <a:p>
          <a:endParaRPr lang="en-US"/>
        </a:p>
      </dgm:t>
    </dgm:pt>
    <dgm:pt modelId="{D17C91DC-CC79-4C77-9751-E8DAD0714848}">
      <dgm:prSet/>
      <dgm:spPr/>
      <dgm:t>
        <a:bodyPr/>
        <a:lstStyle/>
        <a:p>
          <a:r>
            <a:rPr lang="en-US" dirty="0"/>
            <a:t>What are we looking out for?</a:t>
          </a:r>
        </a:p>
      </dgm:t>
    </dgm:pt>
    <dgm:pt modelId="{8DCD3F8C-6988-46FB-A5A6-1B68DDA04906}" type="parTrans" cxnId="{88D2DA14-CCBC-4789-A546-BAF21440CEC2}">
      <dgm:prSet/>
      <dgm:spPr/>
      <dgm:t>
        <a:bodyPr/>
        <a:lstStyle/>
        <a:p>
          <a:endParaRPr lang="en-US"/>
        </a:p>
      </dgm:t>
    </dgm:pt>
    <dgm:pt modelId="{02EC969B-4DA4-4E02-A411-E67E7E5364D4}" type="sibTrans" cxnId="{88D2DA14-CCBC-4789-A546-BAF21440CEC2}">
      <dgm:prSet/>
      <dgm:spPr/>
      <dgm:t>
        <a:bodyPr/>
        <a:lstStyle/>
        <a:p>
          <a:endParaRPr lang="en-US"/>
        </a:p>
      </dgm:t>
    </dgm:pt>
    <dgm:pt modelId="{9A412B02-2663-444A-95E3-D7A8D974F706}">
      <dgm:prSet/>
      <dgm:spPr/>
      <dgm:t>
        <a:bodyPr/>
        <a:lstStyle/>
        <a:p>
          <a:r>
            <a:rPr lang="en-GB" dirty="0"/>
            <a:t>Why is the first chapter of any novel important?</a:t>
          </a:r>
        </a:p>
      </dgm:t>
    </dgm:pt>
    <dgm:pt modelId="{187B491F-50BD-AF4A-B4CE-5D5E639F1486}" type="parTrans" cxnId="{F86156FD-5D86-D04B-9968-61F4DD42CE37}">
      <dgm:prSet/>
      <dgm:spPr/>
    </dgm:pt>
    <dgm:pt modelId="{2CB7D987-246B-0342-8EBA-C1D48E52A6C5}" type="sibTrans" cxnId="{F86156FD-5D86-D04B-9968-61F4DD42CE37}">
      <dgm:prSet/>
      <dgm:spPr/>
    </dgm:pt>
    <dgm:pt modelId="{358D1270-D146-764D-90F3-624F5409495E}">
      <dgm:prSet/>
      <dgm:spPr/>
      <dgm:t>
        <a:bodyPr/>
        <a:lstStyle/>
        <a:p>
          <a:r>
            <a:rPr lang="en-GB" dirty="0"/>
            <a:t>What is the job of an initial chapter?</a:t>
          </a:r>
        </a:p>
      </dgm:t>
    </dgm:pt>
    <dgm:pt modelId="{6ADAE530-533B-D84A-8698-D9827D54ECBE}" type="parTrans" cxnId="{75EC8944-7C59-0541-82B3-B77A4671C939}">
      <dgm:prSet/>
      <dgm:spPr/>
    </dgm:pt>
    <dgm:pt modelId="{5926641E-50BC-D547-9922-876B3A69FD98}" type="sibTrans" cxnId="{75EC8944-7C59-0541-82B3-B77A4671C939}">
      <dgm:prSet/>
      <dgm:spPr/>
    </dgm:pt>
    <dgm:pt modelId="{636FD072-7793-9646-A842-3E2802353049}" type="pres">
      <dgm:prSet presAssocID="{F3DD343F-0853-4EB4-931F-D07738CACC93}" presName="hierChild1" presStyleCnt="0">
        <dgm:presLayoutVars>
          <dgm:chPref val="1"/>
          <dgm:dir/>
          <dgm:animOne val="branch"/>
          <dgm:animLvl val="lvl"/>
          <dgm:resizeHandles/>
        </dgm:presLayoutVars>
      </dgm:prSet>
      <dgm:spPr/>
    </dgm:pt>
    <dgm:pt modelId="{5BB40F54-B93C-BF44-8B5F-97F150D83509}" type="pres">
      <dgm:prSet presAssocID="{CEB63318-1B27-4BAF-8885-C2427DA93585}" presName="hierRoot1" presStyleCnt="0"/>
      <dgm:spPr/>
    </dgm:pt>
    <dgm:pt modelId="{2D412110-C38E-BF48-AC92-D3F35F3BDC8F}" type="pres">
      <dgm:prSet presAssocID="{CEB63318-1B27-4BAF-8885-C2427DA93585}" presName="composite" presStyleCnt="0"/>
      <dgm:spPr/>
    </dgm:pt>
    <dgm:pt modelId="{C091D309-4DC7-E14E-B262-C519990222A0}" type="pres">
      <dgm:prSet presAssocID="{CEB63318-1B27-4BAF-8885-C2427DA93585}" presName="background" presStyleLbl="node0" presStyleIdx="0" presStyleCnt="2"/>
      <dgm:spPr/>
    </dgm:pt>
    <dgm:pt modelId="{E7C89439-9ED1-6546-813B-BCE885FFD6A6}" type="pres">
      <dgm:prSet presAssocID="{CEB63318-1B27-4BAF-8885-C2427DA93585}" presName="text" presStyleLbl="fgAcc0" presStyleIdx="0" presStyleCnt="2">
        <dgm:presLayoutVars>
          <dgm:chPref val="3"/>
        </dgm:presLayoutVars>
      </dgm:prSet>
      <dgm:spPr/>
    </dgm:pt>
    <dgm:pt modelId="{F70714D4-7D32-C44C-9ADE-62ABAAA9732C}" type="pres">
      <dgm:prSet presAssocID="{CEB63318-1B27-4BAF-8885-C2427DA93585}" presName="hierChild2" presStyleCnt="0"/>
      <dgm:spPr/>
    </dgm:pt>
    <dgm:pt modelId="{B0A0A800-AB4A-D14A-8EFE-3866173E1A4F}" type="pres">
      <dgm:prSet presAssocID="{D17C91DC-CC79-4C77-9751-E8DAD0714848}" presName="hierRoot1" presStyleCnt="0"/>
      <dgm:spPr/>
    </dgm:pt>
    <dgm:pt modelId="{FA8EE136-371F-0E40-9071-90EE42DCE7E1}" type="pres">
      <dgm:prSet presAssocID="{D17C91DC-CC79-4C77-9751-E8DAD0714848}" presName="composite" presStyleCnt="0"/>
      <dgm:spPr/>
    </dgm:pt>
    <dgm:pt modelId="{2174AFD3-7A8B-4A44-A732-DE93901B25D5}" type="pres">
      <dgm:prSet presAssocID="{D17C91DC-CC79-4C77-9751-E8DAD0714848}" presName="background" presStyleLbl="node0" presStyleIdx="1" presStyleCnt="2"/>
      <dgm:spPr/>
    </dgm:pt>
    <dgm:pt modelId="{80D5F73E-548C-3544-B1F1-D8D90CB75633}" type="pres">
      <dgm:prSet presAssocID="{D17C91DC-CC79-4C77-9751-E8DAD0714848}" presName="text" presStyleLbl="fgAcc0" presStyleIdx="1" presStyleCnt="2">
        <dgm:presLayoutVars>
          <dgm:chPref val="3"/>
        </dgm:presLayoutVars>
      </dgm:prSet>
      <dgm:spPr/>
    </dgm:pt>
    <dgm:pt modelId="{36F80640-FA82-4D4D-A458-EC43F92325D8}" type="pres">
      <dgm:prSet presAssocID="{D17C91DC-CC79-4C77-9751-E8DAD0714848}" presName="hierChild2" presStyleCnt="0"/>
      <dgm:spPr/>
    </dgm:pt>
    <dgm:pt modelId="{783FEE74-981A-9940-B356-CA30681AA996}" type="pres">
      <dgm:prSet presAssocID="{187B491F-50BD-AF4A-B4CE-5D5E639F1486}" presName="Name10" presStyleLbl="parChTrans1D2" presStyleIdx="0" presStyleCnt="2"/>
      <dgm:spPr/>
    </dgm:pt>
    <dgm:pt modelId="{860DAE2C-2267-4840-BE44-EB4E7570A826}" type="pres">
      <dgm:prSet presAssocID="{9A412B02-2663-444A-95E3-D7A8D974F706}" presName="hierRoot2" presStyleCnt="0"/>
      <dgm:spPr/>
    </dgm:pt>
    <dgm:pt modelId="{5E3D5E27-7385-4946-BB41-EF5FDDAB5DAA}" type="pres">
      <dgm:prSet presAssocID="{9A412B02-2663-444A-95E3-D7A8D974F706}" presName="composite2" presStyleCnt="0"/>
      <dgm:spPr/>
    </dgm:pt>
    <dgm:pt modelId="{8001C843-04D6-724E-8B51-F0905A364D0D}" type="pres">
      <dgm:prSet presAssocID="{9A412B02-2663-444A-95E3-D7A8D974F706}" presName="background2" presStyleLbl="node2" presStyleIdx="0" presStyleCnt="2"/>
      <dgm:spPr/>
    </dgm:pt>
    <dgm:pt modelId="{70BE3D80-1664-E84C-B691-FEEE0A5DCE00}" type="pres">
      <dgm:prSet presAssocID="{9A412B02-2663-444A-95E3-D7A8D974F706}" presName="text2" presStyleLbl="fgAcc2" presStyleIdx="0" presStyleCnt="2">
        <dgm:presLayoutVars>
          <dgm:chPref val="3"/>
        </dgm:presLayoutVars>
      </dgm:prSet>
      <dgm:spPr/>
    </dgm:pt>
    <dgm:pt modelId="{14C41D51-C2F3-0A4D-931B-8239CE98E5C0}" type="pres">
      <dgm:prSet presAssocID="{9A412B02-2663-444A-95E3-D7A8D974F706}" presName="hierChild3" presStyleCnt="0"/>
      <dgm:spPr/>
    </dgm:pt>
    <dgm:pt modelId="{249C034B-0FBF-A743-92F4-FD5A030F5EEE}" type="pres">
      <dgm:prSet presAssocID="{6ADAE530-533B-D84A-8698-D9827D54ECBE}" presName="Name10" presStyleLbl="parChTrans1D2" presStyleIdx="1" presStyleCnt="2"/>
      <dgm:spPr/>
    </dgm:pt>
    <dgm:pt modelId="{A5BEDCC3-B738-8448-B3D2-D691B5E77AD3}" type="pres">
      <dgm:prSet presAssocID="{358D1270-D146-764D-90F3-624F5409495E}" presName="hierRoot2" presStyleCnt="0"/>
      <dgm:spPr/>
    </dgm:pt>
    <dgm:pt modelId="{A047744C-7C3D-3241-9323-635D44CF8421}" type="pres">
      <dgm:prSet presAssocID="{358D1270-D146-764D-90F3-624F5409495E}" presName="composite2" presStyleCnt="0"/>
      <dgm:spPr/>
    </dgm:pt>
    <dgm:pt modelId="{82AA60B2-58E5-CA47-924E-F226C6BD1F81}" type="pres">
      <dgm:prSet presAssocID="{358D1270-D146-764D-90F3-624F5409495E}" presName="background2" presStyleLbl="node2" presStyleIdx="1" presStyleCnt="2"/>
      <dgm:spPr/>
    </dgm:pt>
    <dgm:pt modelId="{7C2CAAB7-3EF9-634B-AB2F-67A6A81864C5}" type="pres">
      <dgm:prSet presAssocID="{358D1270-D146-764D-90F3-624F5409495E}" presName="text2" presStyleLbl="fgAcc2" presStyleIdx="1" presStyleCnt="2">
        <dgm:presLayoutVars>
          <dgm:chPref val="3"/>
        </dgm:presLayoutVars>
      </dgm:prSet>
      <dgm:spPr/>
    </dgm:pt>
    <dgm:pt modelId="{0D7303D9-DF0E-2648-BC75-4BB4A520A0DF}" type="pres">
      <dgm:prSet presAssocID="{358D1270-D146-764D-90F3-624F5409495E}" presName="hierChild3" presStyleCnt="0"/>
      <dgm:spPr/>
    </dgm:pt>
  </dgm:ptLst>
  <dgm:cxnLst>
    <dgm:cxn modelId="{2E5F4704-0C22-41A6-839E-4CF73FE0A839}" srcId="{F3DD343F-0853-4EB4-931F-D07738CACC93}" destId="{CEB63318-1B27-4BAF-8885-C2427DA93585}" srcOrd="0" destOrd="0" parTransId="{7ADD12CE-AE3B-4449-AAC7-4D634691FD16}" sibTransId="{E86E5BC4-3F57-4E8F-961B-D90D6931D930}"/>
    <dgm:cxn modelId="{88D2DA14-CCBC-4789-A546-BAF21440CEC2}" srcId="{F3DD343F-0853-4EB4-931F-D07738CACC93}" destId="{D17C91DC-CC79-4C77-9751-E8DAD0714848}" srcOrd="1" destOrd="0" parTransId="{8DCD3F8C-6988-46FB-A5A6-1B68DDA04906}" sibTransId="{02EC969B-4DA4-4E02-A411-E67E7E5364D4}"/>
    <dgm:cxn modelId="{CB8AE53F-4924-4A45-BC75-EF73D22A7DE9}" type="presOf" srcId="{F3DD343F-0853-4EB4-931F-D07738CACC93}" destId="{636FD072-7793-9646-A842-3E2802353049}" srcOrd="0" destOrd="0" presId="urn:microsoft.com/office/officeart/2005/8/layout/hierarchy1"/>
    <dgm:cxn modelId="{75EC8944-7C59-0541-82B3-B77A4671C939}" srcId="{D17C91DC-CC79-4C77-9751-E8DAD0714848}" destId="{358D1270-D146-764D-90F3-624F5409495E}" srcOrd="1" destOrd="0" parTransId="{6ADAE530-533B-D84A-8698-D9827D54ECBE}" sibTransId="{5926641E-50BC-D547-9922-876B3A69FD98}"/>
    <dgm:cxn modelId="{49985D68-37E9-4B48-A34C-FF694335C354}" type="presOf" srcId="{6ADAE530-533B-D84A-8698-D9827D54ECBE}" destId="{249C034B-0FBF-A743-92F4-FD5A030F5EEE}" srcOrd="0" destOrd="0" presId="urn:microsoft.com/office/officeart/2005/8/layout/hierarchy1"/>
    <dgm:cxn modelId="{C074226E-AF2D-A44A-B7D1-5CAE023BC9F9}" type="presOf" srcId="{9A412B02-2663-444A-95E3-D7A8D974F706}" destId="{70BE3D80-1664-E84C-B691-FEEE0A5DCE00}" srcOrd="0" destOrd="0" presId="urn:microsoft.com/office/officeart/2005/8/layout/hierarchy1"/>
    <dgm:cxn modelId="{090CCC9B-91EB-8642-AE77-FE2DBB5C4B44}" type="presOf" srcId="{D17C91DC-CC79-4C77-9751-E8DAD0714848}" destId="{80D5F73E-548C-3544-B1F1-D8D90CB75633}" srcOrd="0" destOrd="0" presId="urn:microsoft.com/office/officeart/2005/8/layout/hierarchy1"/>
    <dgm:cxn modelId="{3957CFB8-A13F-DE4D-A84D-6974C1BC3E42}" type="presOf" srcId="{CEB63318-1B27-4BAF-8885-C2427DA93585}" destId="{E7C89439-9ED1-6546-813B-BCE885FFD6A6}" srcOrd="0" destOrd="0" presId="urn:microsoft.com/office/officeart/2005/8/layout/hierarchy1"/>
    <dgm:cxn modelId="{F54E01C6-7A4A-4A44-A8D4-9E11526532A5}" type="presOf" srcId="{358D1270-D146-764D-90F3-624F5409495E}" destId="{7C2CAAB7-3EF9-634B-AB2F-67A6A81864C5}" srcOrd="0" destOrd="0" presId="urn:microsoft.com/office/officeart/2005/8/layout/hierarchy1"/>
    <dgm:cxn modelId="{255D69F1-1E4F-374C-AB71-3DCD08B6A823}" type="presOf" srcId="{187B491F-50BD-AF4A-B4CE-5D5E639F1486}" destId="{783FEE74-981A-9940-B356-CA30681AA996}" srcOrd="0" destOrd="0" presId="urn:microsoft.com/office/officeart/2005/8/layout/hierarchy1"/>
    <dgm:cxn modelId="{F86156FD-5D86-D04B-9968-61F4DD42CE37}" srcId="{D17C91DC-CC79-4C77-9751-E8DAD0714848}" destId="{9A412B02-2663-444A-95E3-D7A8D974F706}" srcOrd="0" destOrd="0" parTransId="{187B491F-50BD-AF4A-B4CE-5D5E639F1486}" sibTransId="{2CB7D987-246B-0342-8EBA-C1D48E52A6C5}"/>
    <dgm:cxn modelId="{2EE0CCE3-8341-EF4F-911D-3BD39FE72C79}" type="presParOf" srcId="{636FD072-7793-9646-A842-3E2802353049}" destId="{5BB40F54-B93C-BF44-8B5F-97F150D83509}" srcOrd="0" destOrd="0" presId="urn:microsoft.com/office/officeart/2005/8/layout/hierarchy1"/>
    <dgm:cxn modelId="{675144E3-6CC1-0749-838A-EDB76DA7C00D}" type="presParOf" srcId="{5BB40F54-B93C-BF44-8B5F-97F150D83509}" destId="{2D412110-C38E-BF48-AC92-D3F35F3BDC8F}" srcOrd="0" destOrd="0" presId="urn:microsoft.com/office/officeart/2005/8/layout/hierarchy1"/>
    <dgm:cxn modelId="{846F16B4-1324-5143-9B71-140AB251420F}" type="presParOf" srcId="{2D412110-C38E-BF48-AC92-D3F35F3BDC8F}" destId="{C091D309-4DC7-E14E-B262-C519990222A0}" srcOrd="0" destOrd="0" presId="urn:microsoft.com/office/officeart/2005/8/layout/hierarchy1"/>
    <dgm:cxn modelId="{CAC18541-90A1-7A40-A964-393D561041EA}" type="presParOf" srcId="{2D412110-C38E-BF48-AC92-D3F35F3BDC8F}" destId="{E7C89439-9ED1-6546-813B-BCE885FFD6A6}" srcOrd="1" destOrd="0" presId="urn:microsoft.com/office/officeart/2005/8/layout/hierarchy1"/>
    <dgm:cxn modelId="{E15B3BB0-71A4-0040-8088-AB58EB3C2F9F}" type="presParOf" srcId="{5BB40F54-B93C-BF44-8B5F-97F150D83509}" destId="{F70714D4-7D32-C44C-9ADE-62ABAAA9732C}" srcOrd="1" destOrd="0" presId="urn:microsoft.com/office/officeart/2005/8/layout/hierarchy1"/>
    <dgm:cxn modelId="{30AFE3B0-7EDD-904D-BCB5-550FA9C55D3B}" type="presParOf" srcId="{636FD072-7793-9646-A842-3E2802353049}" destId="{B0A0A800-AB4A-D14A-8EFE-3866173E1A4F}" srcOrd="1" destOrd="0" presId="urn:microsoft.com/office/officeart/2005/8/layout/hierarchy1"/>
    <dgm:cxn modelId="{178E1240-4632-064A-B8F2-78E07E407C46}" type="presParOf" srcId="{B0A0A800-AB4A-D14A-8EFE-3866173E1A4F}" destId="{FA8EE136-371F-0E40-9071-90EE42DCE7E1}" srcOrd="0" destOrd="0" presId="urn:microsoft.com/office/officeart/2005/8/layout/hierarchy1"/>
    <dgm:cxn modelId="{A17EEA68-C2FC-0447-919D-D7173F8C91FB}" type="presParOf" srcId="{FA8EE136-371F-0E40-9071-90EE42DCE7E1}" destId="{2174AFD3-7A8B-4A44-A732-DE93901B25D5}" srcOrd="0" destOrd="0" presId="urn:microsoft.com/office/officeart/2005/8/layout/hierarchy1"/>
    <dgm:cxn modelId="{CD33F77F-264F-3743-A143-CFB1A92B43B0}" type="presParOf" srcId="{FA8EE136-371F-0E40-9071-90EE42DCE7E1}" destId="{80D5F73E-548C-3544-B1F1-D8D90CB75633}" srcOrd="1" destOrd="0" presId="urn:microsoft.com/office/officeart/2005/8/layout/hierarchy1"/>
    <dgm:cxn modelId="{157B40E7-035E-7447-8F23-C79BCA0F9504}" type="presParOf" srcId="{B0A0A800-AB4A-D14A-8EFE-3866173E1A4F}" destId="{36F80640-FA82-4D4D-A458-EC43F92325D8}" srcOrd="1" destOrd="0" presId="urn:microsoft.com/office/officeart/2005/8/layout/hierarchy1"/>
    <dgm:cxn modelId="{1EB56ABE-A345-9242-9F54-2580F328CEA5}" type="presParOf" srcId="{36F80640-FA82-4D4D-A458-EC43F92325D8}" destId="{783FEE74-981A-9940-B356-CA30681AA996}" srcOrd="0" destOrd="0" presId="urn:microsoft.com/office/officeart/2005/8/layout/hierarchy1"/>
    <dgm:cxn modelId="{AD59ACDE-B41C-0948-8EA8-870B0B71597B}" type="presParOf" srcId="{36F80640-FA82-4D4D-A458-EC43F92325D8}" destId="{860DAE2C-2267-4840-BE44-EB4E7570A826}" srcOrd="1" destOrd="0" presId="urn:microsoft.com/office/officeart/2005/8/layout/hierarchy1"/>
    <dgm:cxn modelId="{802FAB5B-25FD-3A44-91B7-9FA86DEF3F9B}" type="presParOf" srcId="{860DAE2C-2267-4840-BE44-EB4E7570A826}" destId="{5E3D5E27-7385-4946-BB41-EF5FDDAB5DAA}" srcOrd="0" destOrd="0" presId="urn:microsoft.com/office/officeart/2005/8/layout/hierarchy1"/>
    <dgm:cxn modelId="{7221249A-B7F2-0647-B163-03E499D16059}" type="presParOf" srcId="{5E3D5E27-7385-4946-BB41-EF5FDDAB5DAA}" destId="{8001C843-04D6-724E-8B51-F0905A364D0D}" srcOrd="0" destOrd="0" presId="urn:microsoft.com/office/officeart/2005/8/layout/hierarchy1"/>
    <dgm:cxn modelId="{24742AA0-60AB-0242-8CAF-4F7AE30CE3CD}" type="presParOf" srcId="{5E3D5E27-7385-4946-BB41-EF5FDDAB5DAA}" destId="{70BE3D80-1664-E84C-B691-FEEE0A5DCE00}" srcOrd="1" destOrd="0" presId="urn:microsoft.com/office/officeart/2005/8/layout/hierarchy1"/>
    <dgm:cxn modelId="{793EC0B2-79D4-2243-BAFE-D5D33DFB4FE8}" type="presParOf" srcId="{860DAE2C-2267-4840-BE44-EB4E7570A826}" destId="{14C41D51-C2F3-0A4D-931B-8239CE98E5C0}" srcOrd="1" destOrd="0" presId="urn:microsoft.com/office/officeart/2005/8/layout/hierarchy1"/>
    <dgm:cxn modelId="{CD36C6B6-F72F-1D42-80A1-D2C885BA91FD}" type="presParOf" srcId="{36F80640-FA82-4D4D-A458-EC43F92325D8}" destId="{249C034B-0FBF-A743-92F4-FD5A030F5EEE}" srcOrd="2" destOrd="0" presId="urn:microsoft.com/office/officeart/2005/8/layout/hierarchy1"/>
    <dgm:cxn modelId="{8C2C1DFA-0EAF-5D41-B689-C770A632464B}" type="presParOf" srcId="{36F80640-FA82-4D4D-A458-EC43F92325D8}" destId="{A5BEDCC3-B738-8448-B3D2-D691B5E77AD3}" srcOrd="3" destOrd="0" presId="urn:microsoft.com/office/officeart/2005/8/layout/hierarchy1"/>
    <dgm:cxn modelId="{29ADF6BF-6A02-E646-9315-D25E5C70C078}" type="presParOf" srcId="{A5BEDCC3-B738-8448-B3D2-D691B5E77AD3}" destId="{A047744C-7C3D-3241-9323-635D44CF8421}" srcOrd="0" destOrd="0" presId="urn:microsoft.com/office/officeart/2005/8/layout/hierarchy1"/>
    <dgm:cxn modelId="{DAE6B088-A69F-914B-89A0-D2D3BE8E0C47}" type="presParOf" srcId="{A047744C-7C3D-3241-9323-635D44CF8421}" destId="{82AA60B2-58E5-CA47-924E-F226C6BD1F81}" srcOrd="0" destOrd="0" presId="urn:microsoft.com/office/officeart/2005/8/layout/hierarchy1"/>
    <dgm:cxn modelId="{9C6F145F-6EFF-5C4F-998B-DAADE629436E}" type="presParOf" srcId="{A047744C-7C3D-3241-9323-635D44CF8421}" destId="{7C2CAAB7-3EF9-634B-AB2F-67A6A81864C5}" srcOrd="1" destOrd="0" presId="urn:microsoft.com/office/officeart/2005/8/layout/hierarchy1"/>
    <dgm:cxn modelId="{8C077B87-C9A7-9541-AC86-83818C03D62D}" type="presParOf" srcId="{A5BEDCC3-B738-8448-B3D2-D691B5E77AD3}" destId="{0D7303D9-DF0E-2648-BC75-4BB4A520A0D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0B68A3-6311-4C56-9DD2-B6C38AD2B672}" type="doc">
      <dgm:prSet loTypeId="urn:microsoft.com/office/officeart/2005/8/layout/cycle2" loCatId="cycle" qsTypeId="urn:microsoft.com/office/officeart/2005/8/quickstyle/simple1" qsCatId="simple" csTypeId="urn:microsoft.com/office/officeart/2005/8/colors/accent4_2" csCatId="accent4" phldr="1"/>
      <dgm:spPr/>
      <dgm:t>
        <a:bodyPr/>
        <a:lstStyle/>
        <a:p>
          <a:endParaRPr lang="en-US"/>
        </a:p>
      </dgm:t>
    </dgm:pt>
    <dgm:pt modelId="{919C8928-E338-4568-82AE-6E96A1F03F7A}">
      <dgm:prSet/>
      <dgm:spPr/>
      <dgm:t>
        <a:bodyPr/>
        <a:lstStyle/>
        <a:p>
          <a:r>
            <a:rPr lang="en-US" b="1" dirty="0">
              <a:solidFill>
                <a:schemeClr val="tx1"/>
              </a:solidFill>
            </a:rPr>
            <a:t>What happens? Why here? How is it described?</a:t>
          </a:r>
        </a:p>
      </dgm:t>
    </dgm:pt>
    <dgm:pt modelId="{C9E694BC-EDF0-418A-AECB-C668089EF17F}" type="parTrans" cxnId="{95E977CD-921A-468F-9C8D-5EB21021B635}">
      <dgm:prSet/>
      <dgm:spPr/>
      <dgm:t>
        <a:bodyPr/>
        <a:lstStyle/>
        <a:p>
          <a:endParaRPr lang="en-US"/>
        </a:p>
      </dgm:t>
    </dgm:pt>
    <dgm:pt modelId="{93930A0F-9486-45A9-994E-F8BECD75A7EC}" type="sibTrans" cxnId="{95E977CD-921A-468F-9C8D-5EB21021B635}">
      <dgm:prSet/>
      <dgm:spPr/>
      <dgm:t>
        <a:bodyPr/>
        <a:lstStyle/>
        <a:p>
          <a:endParaRPr lang="en-US"/>
        </a:p>
      </dgm:t>
    </dgm:pt>
    <dgm:pt modelId="{7495A486-7F85-4FB6-83B4-32E6863FC354}">
      <dgm:prSet/>
      <dgm:spPr/>
      <dgm:t>
        <a:bodyPr/>
        <a:lstStyle/>
        <a:p>
          <a:r>
            <a:rPr lang="en-US" b="1" dirty="0">
              <a:solidFill>
                <a:schemeClr val="tx1"/>
              </a:solidFill>
            </a:rPr>
            <a:t>Which characters are introduced? How?</a:t>
          </a:r>
        </a:p>
      </dgm:t>
    </dgm:pt>
    <dgm:pt modelId="{B903CDCF-7163-4BE4-8E50-5931447708ED}" type="parTrans" cxnId="{7888D685-28F8-4FFC-8445-B542A339CFB5}">
      <dgm:prSet/>
      <dgm:spPr/>
      <dgm:t>
        <a:bodyPr/>
        <a:lstStyle/>
        <a:p>
          <a:endParaRPr lang="en-US"/>
        </a:p>
      </dgm:t>
    </dgm:pt>
    <dgm:pt modelId="{9D2B593A-4E4F-463A-A065-3DDE0A02B724}" type="sibTrans" cxnId="{7888D685-28F8-4FFC-8445-B542A339CFB5}">
      <dgm:prSet/>
      <dgm:spPr/>
      <dgm:t>
        <a:bodyPr/>
        <a:lstStyle/>
        <a:p>
          <a:endParaRPr lang="en-US"/>
        </a:p>
      </dgm:t>
    </dgm:pt>
    <dgm:pt modelId="{386BBF85-41E8-4E87-9345-E3EBEEC2B66A}">
      <dgm:prSet/>
      <dgm:spPr/>
      <dgm:t>
        <a:bodyPr/>
        <a:lstStyle/>
        <a:p>
          <a:r>
            <a:rPr lang="en-US" b="1" dirty="0">
              <a:solidFill>
                <a:schemeClr val="tx1"/>
              </a:solidFill>
            </a:rPr>
            <a:t>How is flashback used?</a:t>
          </a:r>
        </a:p>
      </dgm:t>
    </dgm:pt>
    <dgm:pt modelId="{E008DEBA-D00C-49BA-93BC-01E9F4624B5C}" type="parTrans" cxnId="{EE11832A-BF9D-444B-A90D-619F29939BF9}">
      <dgm:prSet/>
      <dgm:spPr/>
      <dgm:t>
        <a:bodyPr/>
        <a:lstStyle/>
        <a:p>
          <a:endParaRPr lang="en-US"/>
        </a:p>
      </dgm:t>
    </dgm:pt>
    <dgm:pt modelId="{0415D5AF-E845-4DDE-AA74-5CB013CCA543}" type="sibTrans" cxnId="{EE11832A-BF9D-444B-A90D-619F29939BF9}">
      <dgm:prSet/>
      <dgm:spPr/>
      <dgm:t>
        <a:bodyPr/>
        <a:lstStyle/>
        <a:p>
          <a:endParaRPr lang="en-US"/>
        </a:p>
      </dgm:t>
    </dgm:pt>
    <dgm:pt modelId="{90F7B1F7-3EC5-4DA8-949C-07A12F2C0324}">
      <dgm:prSet/>
      <dgm:spPr/>
      <dgm:t>
        <a:bodyPr/>
        <a:lstStyle/>
        <a:p>
          <a:r>
            <a:rPr lang="en-US" b="1" dirty="0">
              <a:solidFill>
                <a:schemeClr val="tx1"/>
              </a:solidFill>
            </a:rPr>
            <a:t>Which ideas are expressed?</a:t>
          </a:r>
        </a:p>
      </dgm:t>
    </dgm:pt>
    <dgm:pt modelId="{17EB28EF-02D4-4F54-B96C-AD01071DD7EA}" type="parTrans" cxnId="{C1E825DE-4DCD-4B0D-9EA5-68E23D68C291}">
      <dgm:prSet/>
      <dgm:spPr/>
      <dgm:t>
        <a:bodyPr/>
        <a:lstStyle/>
        <a:p>
          <a:endParaRPr lang="en-US"/>
        </a:p>
      </dgm:t>
    </dgm:pt>
    <dgm:pt modelId="{366F17A2-4F25-4281-B22E-ED1A35487B93}" type="sibTrans" cxnId="{C1E825DE-4DCD-4B0D-9EA5-68E23D68C291}">
      <dgm:prSet/>
      <dgm:spPr/>
      <dgm:t>
        <a:bodyPr/>
        <a:lstStyle/>
        <a:p>
          <a:endParaRPr lang="en-US"/>
        </a:p>
      </dgm:t>
    </dgm:pt>
    <dgm:pt modelId="{3478DFFD-9B6D-4452-A1E7-0C1E709E00F7}">
      <dgm:prSet/>
      <dgm:spPr/>
      <dgm:t>
        <a:bodyPr/>
        <a:lstStyle/>
        <a:p>
          <a:r>
            <a:rPr lang="en-US" b="1" dirty="0">
              <a:solidFill>
                <a:schemeClr val="tx1"/>
              </a:solidFill>
            </a:rPr>
            <a:t>Use your contextual knowledge to help you with your interpretation.</a:t>
          </a:r>
        </a:p>
      </dgm:t>
    </dgm:pt>
    <dgm:pt modelId="{0062B62B-8316-46F8-B2C5-C8988D66A500}" type="parTrans" cxnId="{3B985E3D-6E49-4BCF-8383-FC6D8716A1E9}">
      <dgm:prSet/>
      <dgm:spPr/>
      <dgm:t>
        <a:bodyPr/>
        <a:lstStyle/>
        <a:p>
          <a:endParaRPr lang="en-US"/>
        </a:p>
      </dgm:t>
    </dgm:pt>
    <dgm:pt modelId="{33FB453F-A065-4678-82FF-3A537ABA39C0}" type="sibTrans" cxnId="{3B985E3D-6E49-4BCF-8383-FC6D8716A1E9}">
      <dgm:prSet/>
      <dgm:spPr/>
      <dgm:t>
        <a:bodyPr/>
        <a:lstStyle/>
        <a:p>
          <a:endParaRPr lang="en-US"/>
        </a:p>
      </dgm:t>
    </dgm:pt>
    <dgm:pt modelId="{A9CA018B-0C6C-44F9-BFD6-EF569F20024D}">
      <dgm:prSet/>
      <dgm:spPr/>
      <dgm:t>
        <a:bodyPr/>
        <a:lstStyle/>
        <a:p>
          <a:r>
            <a:rPr lang="en-US" b="1" dirty="0">
              <a:solidFill>
                <a:schemeClr val="tx1"/>
              </a:solidFill>
            </a:rPr>
            <a:t>What are we told about the setting?</a:t>
          </a:r>
        </a:p>
      </dgm:t>
    </dgm:pt>
    <dgm:pt modelId="{D8709EEF-178E-4E55-921D-64EC11C0B0EF}" type="parTrans" cxnId="{2C918DB1-643A-48E6-A299-BCCFA34C99BA}">
      <dgm:prSet/>
      <dgm:spPr/>
      <dgm:t>
        <a:bodyPr/>
        <a:lstStyle/>
        <a:p>
          <a:endParaRPr lang="en-GB"/>
        </a:p>
      </dgm:t>
    </dgm:pt>
    <dgm:pt modelId="{F66BF61A-BA38-4565-A639-1ABF153F7BAD}" type="sibTrans" cxnId="{2C918DB1-643A-48E6-A299-BCCFA34C99BA}">
      <dgm:prSet/>
      <dgm:spPr/>
      <dgm:t>
        <a:bodyPr/>
        <a:lstStyle/>
        <a:p>
          <a:endParaRPr lang="en-GB"/>
        </a:p>
      </dgm:t>
    </dgm:pt>
    <dgm:pt modelId="{B87A565A-F65C-49B6-A309-C51CE07C8EE3}">
      <dgm:prSet/>
      <dgm:spPr/>
      <dgm:t>
        <a:bodyPr/>
        <a:lstStyle/>
        <a:p>
          <a:r>
            <a:rPr lang="en-US" b="1" dirty="0">
              <a:solidFill>
                <a:schemeClr val="tx1"/>
              </a:solidFill>
            </a:rPr>
            <a:t>Which symbols are introduced?</a:t>
          </a:r>
        </a:p>
      </dgm:t>
    </dgm:pt>
    <dgm:pt modelId="{5966847D-9E49-4547-992A-3B59F7445776}" type="parTrans" cxnId="{C684F4CC-6226-46B5-9476-83472C84FBC6}">
      <dgm:prSet/>
      <dgm:spPr/>
      <dgm:t>
        <a:bodyPr/>
        <a:lstStyle/>
        <a:p>
          <a:endParaRPr lang="en-GB"/>
        </a:p>
      </dgm:t>
    </dgm:pt>
    <dgm:pt modelId="{DCAF8B68-D1CA-4101-9242-062321976964}" type="sibTrans" cxnId="{C684F4CC-6226-46B5-9476-83472C84FBC6}">
      <dgm:prSet/>
      <dgm:spPr/>
      <dgm:t>
        <a:bodyPr/>
        <a:lstStyle/>
        <a:p>
          <a:endParaRPr lang="en-GB"/>
        </a:p>
      </dgm:t>
    </dgm:pt>
    <dgm:pt modelId="{D27DC3C9-DC68-481B-956D-DBA0D61F8E12}">
      <dgm:prSet/>
      <dgm:spPr/>
      <dgm:t>
        <a:bodyPr/>
        <a:lstStyle/>
        <a:p>
          <a:r>
            <a:rPr lang="en-US" b="1">
              <a:solidFill>
                <a:schemeClr val="tx1"/>
              </a:solidFill>
            </a:rPr>
            <a:t>What </a:t>
          </a:r>
          <a:r>
            <a:rPr lang="en-US" b="1" dirty="0">
              <a:solidFill>
                <a:schemeClr val="tx1"/>
              </a:solidFill>
            </a:rPr>
            <a:t>can you say about language choices?</a:t>
          </a:r>
        </a:p>
      </dgm:t>
    </dgm:pt>
    <dgm:pt modelId="{EAA53CBF-16CE-4DD2-8D06-950017FBBE4E}" type="parTrans" cxnId="{03E00E46-6AAD-48E5-96BA-58150EEBA3A9}">
      <dgm:prSet/>
      <dgm:spPr/>
      <dgm:t>
        <a:bodyPr/>
        <a:lstStyle/>
        <a:p>
          <a:endParaRPr lang="en-GB"/>
        </a:p>
      </dgm:t>
    </dgm:pt>
    <dgm:pt modelId="{BD50E0BE-5C54-403F-97BF-AC8DA441FC4D}" type="sibTrans" cxnId="{03E00E46-6AAD-48E5-96BA-58150EEBA3A9}">
      <dgm:prSet/>
      <dgm:spPr/>
      <dgm:t>
        <a:bodyPr/>
        <a:lstStyle/>
        <a:p>
          <a:endParaRPr lang="en-GB"/>
        </a:p>
      </dgm:t>
    </dgm:pt>
    <dgm:pt modelId="{F85BC709-4964-4C2B-9C74-F5351DF962D0}" type="pres">
      <dgm:prSet presAssocID="{360B68A3-6311-4C56-9DD2-B6C38AD2B672}" presName="cycle" presStyleCnt="0">
        <dgm:presLayoutVars>
          <dgm:dir/>
          <dgm:resizeHandles val="exact"/>
        </dgm:presLayoutVars>
      </dgm:prSet>
      <dgm:spPr/>
    </dgm:pt>
    <dgm:pt modelId="{9D86F491-9D33-41E1-A8F8-A4F3A289795D}" type="pres">
      <dgm:prSet presAssocID="{919C8928-E338-4568-82AE-6E96A1F03F7A}" presName="node" presStyleLbl="node1" presStyleIdx="0" presStyleCnt="8">
        <dgm:presLayoutVars>
          <dgm:bulletEnabled val="1"/>
        </dgm:presLayoutVars>
      </dgm:prSet>
      <dgm:spPr/>
    </dgm:pt>
    <dgm:pt modelId="{AC365ECB-3196-45A5-B77C-176BCCF06326}" type="pres">
      <dgm:prSet presAssocID="{93930A0F-9486-45A9-994E-F8BECD75A7EC}" presName="sibTrans" presStyleLbl="sibTrans2D1" presStyleIdx="0" presStyleCnt="8"/>
      <dgm:spPr/>
    </dgm:pt>
    <dgm:pt modelId="{28121013-1B67-4889-AF29-6B260B15467D}" type="pres">
      <dgm:prSet presAssocID="{93930A0F-9486-45A9-994E-F8BECD75A7EC}" presName="connectorText" presStyleLbl="sibTrans2D1" presStyleIdx="0" presStyleCnt="8"/>
      <dgm:spPr/>
    </dgm:pt>
    <dgm:pt modelId="{7D4D3BF0-A67C-47AC-B28F-9B026E16CD97}" type="pres">
      <dgm:prSet presAssocID="{D27DC3C9-DC68-481B-956D-DBA0D61F8E12}" presName="node" presStyleLbl="node1" presStyleIdx="1" presStyleCnt="8">
        <dgm:presLayoutVars>
          <dgm:bulletEnabled val="1"/>
        </dgm:presLayoutVars>
      </dgm:prSet>
      <dgm:spPr/>
    </dgm:pt>
    <dgm:pt modelId="{44F4799F-ED3A-4A40-9B3E-8D3F9BB91CAA}" type="pres">
      <dgm:prSet presAssocID="{BD50E0BE-5C54-403F-97BF-AC8DA441FC4D}" presName="sibTrans" presStyleLbl="sibTrans2D1" presStyleIdx="1" presStyleCnt="8"/>
      <dgm:spPr/>
    </dgm:pt>
    <dgm:pt modelId="{64E57632-032B-4C70-A41B-842FC6F81A17}" type="pres">
      <dgm:prSet presAssocID="{BD50E0BE-5C54-403F-97BF-AC8DA441FC4D}" presName="connectorText" presStyleLbl="sibTrans2D1" presStyleIdx="1" presStyleCnt="8"/>
      <dgm:spPr/>
    </dgm:pt>
    <dgm:pt modelId="{F73B44FE-AF7E-4A74-9F7E-E73251AB81A8}" type="pres">
      <dgm:prSet presAssocID="{B87A565A-F65C-49B6-A309-C51CE07C8EE3}" presName="node" presStyleLbl="node1" presStyleIdx="2" presStyleCnt="8">
        <dgm:presLayoutVars>
          <dgm:bulletEnabled val="1"/>
        </dgm:presLayoutVars>
      </dgm:prSet>
      <dgm:spPr/>
    </dgm:pt>
    <dgm:pt modelId="{149F2A8C-2886-435B-933B-B40FC5C103D2}" type="pres">
      <dgm:prSet presAssocID="{DCAF8B68-D1CA-4101-9242-062321976964}" presName="sibTrans" presStyleLbl="sibTrans2D1" presStyleIdx="2" presStyleCnt="8"/>
      <dgm:spPr/>
    </dgm:pt>
    <dgm:pt modelId="{51D54E66-09FD-4A6D-97A3-FA2CF9C279EA}" type="pres">
      <dgm:prSet presAssocID="{DCAF8B68-D1CA-4101-9242-062321976964}" presName="connectorText" presStyleLbl="sibTrans2D1" presStyleIdx="2" presStyleCnt="8"/>
      <dgm:spPr/>
    </dgm:pt>
    <dgm:pt modelId="{E3494BC7-CA4E-4153-B5F9-163265EDD057}" type="pres">
      <dgm:prSet presAssocID="{A9CA018B-0C6C-44F9-BFD6-EF569F20024D}" presName="node" presStyleLbl="node1" presStyleIdx="3" presStyleCnt="8">
        <dgm:presLayoutVars>
          <dgm:bulletEnabled val="1"/>
        </dgm:presLayoutVars>
      </dgm:prSet>
      <dgm:spPr/>
    </dgm:pt>
    <dgm:pt modelId="{A0684CD4-2086-4155-9A21-5E390E241014}" type="pres">
      <dgm:prSet presAssocID="{F66BF61A-BA38-4565-A639-1ABF153F7BAD}" presName="sibTrans" presStyleLbl="sibTrans2D1" presStyleIdx="3" presStyleCnt="8"/>
      <dgm:spPr/>
    </dgm:pt>
    <dgm:pt modelId="{B6BBB1DF-C8A1-4D07-9A92-53CCC9D37CC3}" type="pres">
      <dgm:prSet presAssocID="{F66BF61A-BA38-4565-A639-1ABF153F7BAD}" presName="connectorText" presStyleLbl="sibTrans2D1" presStyleIdx="3" presStyleCnt="8"/>
      <dgm:spPr/>
    </dgm:pt>
    <dgm:pt modelId="{95B98A59-185A-4632-B5AB-C285D88CD573}" type="pres">
      <dgm:prSet presAssocID="{7495A486-7F85-4FB6-83B4-32E6863FC354}" presName="node" presStyleLbl="node1" presStyleIdx="4" presStyleCnt="8">
        <dgm:presLayoutVars>
          <dgm:bulletEnabled val="1"/>
        </dgm:presLayoutVars>
      </dgm:prSet>
      <dgm:spPr/>
    </dgm:pt>
    <dgm:pt modelId="{8F23DAAE-6D20-4BAD-8122-3B833050C140}" type="pres">
      <dgm:prSet presAssocID="{9D2B593A-4E4F-463A-A065-3DDE0A02B724}" presName="sibTrans" presStyleLbl="sibTrans2D1" presStyleIdx="4" presStyleCnt="8"/>
      <dgm:spPr/>
    </dgm:pt>
    <dgm:pt modelId="{08E2D0FD-4AE5-49EA-9A1C-3DBB55964EF5}" type="pres">
      <dgm:prSet presAssocID="{9D2B593A-4E4F-463A-A065-3DDE0A02B724}" presName="connectorText" presStyleLbl="sibTrans2D1" presStyleIdx="4" presStyleCnt="8"/>
      <dgm:spPr/>
    </dgm:pt>
    <dgm:pt modelId="{D31A1F7A-C3EC-48A7-8010-B88C2AD8C4F8}" type="pres">
      <dgm:prSet presAssocID="{386BBF85-41E8-4E87-9345-E3EBEEC2B66A}" presName="node" presStyleLbl="node1" presStyleIdx="5" presStyleCnt="8">
        <dgm:presLayoutVars>
          <dgm:bulletEnabled val="1"/>
        </dgm:presLayoutVars>
      </dgm:prSet>
      <dgm:spPr/>
    </dgm:pt>
    <dgm:pt modelId="{F820627D-E7AE-467D-8D57-E0DD74E3FB97}" type="pres">
      <dgm:prSet presAssocID="{0415D5AF-E845-4DDE-AA74-5CB013CCA543}" presName="sibTrans" presStyleLbl="sibTrans2D1" presStyleIdx="5" presStyleCnt="8"/>
      <dgm:spPr/>
    </dgm:pt>
    <dgm:pt modelId="{478A0D35-8897-4ADA-9F34-D56058B5EF34}" type="pres">
      <dgm:prSet presAssocID="{0415D5AF-E845-4DDE-AA74-5CB013CCA543}" presName="connectorText" presStyleLbl="sibTrans2D1" presStyleIdx="5" presStyleCnt="8"/>
      <dgm:spPr/>
    </dgm:pt>
    <dgm:pt modelId="{DA093896-C5CC-4ED7-A3AE-FE1FCA45AB3C}" type="pres">
      <dgm:prSet presAssocID="{90F7B1F7-3EC5-4DA8-949C-07A12F2C0324}" presName="node" presStyleLbl="node1" presStyleIdx="6" presStyleCnt="8">
        <dgm:presLayoutVars>
          <dgm:bulletEnabled val="1"/>
        </dgm:presLayoutVars>
      </dgm:prSet>
      <dgm:spPr/>
    </dgm:pt>
    <dgm:pt modelId="{F6ACBD80-BE2E-4F4D-8769-F0A98326854F}" type="pres">
      <dgm:prSet presAssocID="{366F17A2-4F25-4281-B22E-ED1A35487B93}" presName="sibTrans" presStyleLbl="sibTrans2D1" presStyleIdx="6" presStyleCnt="8"/>
      <dgm:spPr/>
    </dgm:pt>
    <dgm:pt modelId="{6064E230-1F73-4E63-90C2-F464C1EB7D86}" type="pres">
      <dgm:prSet presAssocID="{366F17A2-4F25-4281-B22E-ED1A35487B93}" presName="connectorText" presStyleLbl="sibTrans2D1" presStyleIdx="6" presStyleCnt="8"/>
      <dgm:spPr/>
    </dgm:pt>
    <dgm:pt modelId="{2FB6FEF9-C369-481C-86A5-D44A10CB83A7}" type="pres">
      <dgm:prSet presAssocID="{3478DFFD-9B6D-4452-A1E7-0C1E709E00F7}" presName="node" presStyleLbl="node1" presStyleIdx="7" presStyleCnt="8" custScaleX="132408" custScaleY="106871" custRadScaleRad="121713" custRadScaleInc="-21463">
        <dgm:presLayoutVars>
          <dgm:bulletEnabled val="1"/>
        </dgm:presLayoutVars>
      </dgm:prSet>
      <dgm:spPr/>
    </dgm:pt>
    <dgm:pt modelId="{4E716F18-21AE-42BC-B498-594C81F6EFE9}" type="pres">
      <dgm:prSet presAssocID="{33FB453F-A065-4678-82FF-3A537ABA39C0}" presName="sibTrans" presStyleLbl="sibTrans2D1" presStyleIdx="7" presStyleCnt="8"/>
      <dgm:spPr/>
    </dgm:pt>
    <dgm:pt modelId="{81DE3D7C-D6C0-4A89-8D1F-1FB7110334B9}" type="pres">
      <dgm:prSet presAssocID="{33FB453F-A065-4678-82FF-3A537ABA39C0}" presName="connectorText" presStyleLbl="sibTrans2D1" presStyleIdx="7" presStyleCnt="8"/>
      <dgm:spPr/>
    </dgm:pt>
  </dgm:ptLst>
  <dgm:cxnLst>
    <dgm:cxn modelId="{B75A061A-02FA-4E3A-B182-4404D9709716}" type="presOf" srcId="{93930A0F-9486-45A9-994E-F8BECD75A7EC}" destId="{AC365ECB-3196-45A5-B77C-176BCCF06326}" srcOrd="0" destOrd="0" presId="urn:microsoft.com/office/officeart/2005/8/layout/cycle2"/>
    <dgm:cxn modelId="{5385391A-3C0A-4BB6-80E5-20B0B6148FF2}" type="presOf" srcId="{F66BF61A-BA38-4565-A639-1ABF153F7BAD}" destId="{B6BBB1DF-C8A1-4D07-9A92-53CCC9D37CC3}" srcOrd="1" destOrd="0" presId="urn:microsoft.com/office/officeart/2005/8/layout/cycle2"/>
    <dgm:cxn modelId="{F9CE611D-FE72-4AB4-8E56-605D689EFA4F}" type="presOf" srcId="{0415D5AF-E845-4DDE-AA74-5CB013CCA543}" destId="{F820627D-E7AE-467D-8D57-E0DD74E3FB97}" srcOrd="0" destOrd="0" presId="urn:microsoft.com/office/officeart/2005/8/layout/cycle2"/>
    <dgm:cxn modelId="{399A991E-9310-4E36-A281-4ABBE48460F0}" type="presOf" srcId="{DCAF8B68-D1CA-4101-9242-062321976964}" destId="{51D54E66-09FD-4A6D-97A3-FA2CF9C279EA}" srcOrd="1" destOrd="0" presId="urn:microsoft.com/office/officeart/2005/8/layout/cycle2"/>
    <dgm:cxn modelId="{B9AFE126-9F8D-40D6-A6C7-71A62372F56E}" type="presOf" srcId="{9D2B593A-4E4F-463A-A065-3DDE0A02B724}" destId="{08E2D0FD-4AE5-49EA-9A1C-3DBB55964EF5}" srcOrd="1" destOrd="0" presId="urn:microsoft.com/office/officeart/2005/8/layout/cycle2"/>
    <dgm:cxn modelId="{EE11832A-BF9D-444B-A90D-619F29939BF9}" srcId="{360B68A3-6311-4C56-9DD2-B6C38AD2B672}" destId="{386BBF85-41E8-4E87-9345-E3EBEEC2B66A}" srcOrd="5" destOrd="0" parTransId="{E008DEBA-D00C-49BA-93BC-01E9F4624B5C}" sibTransId="{0415D5AF-E845-4DDE-AA74-5CB013CCA543}"/>
    <dgm:cxn modelId="{3B985E3D-6E49-4BCF-8383-FC6D8716A1E9}" srcId="{360B68A3-6311-4C56-9DD2-B6C38AD2B672}" destId="{3478DFFD-9B6D-4452-A1E7-0C1E709E00F7}" srcOrd="7" destOrd="0" parTransId="{0062B62B-8316-46F8-B2C5-C8988D66A500}" sibTransId="{33FB453F-A065-4678-82FF-3A537ABA39C0}"/>
    <dgm:cxn modelId="{324BAF3D-0E33-4240-9B8D-4D5822EB69D9}" type="presOf" srcId="{33FB453F-A065-4678-82FF-3A537ABA39C0}" destId="{4E716F18-21AE-42BC-B498-594C81F6EFE9}" srcOrd="0" destOrd="0" presId="urn:microsoft.com/office/officeart/2005/8/layout/cycle2"/>
    <dgm:cxn modelId="{927F2942-1B00-489A-834C-E50D39DBEEFD}" type="presOf" srcId="{919C8928-E338-4568-82AE-6E96A1F03F7A}" destId="{9D86F491-9D33-41E1-A8F8-A4F3A289795D}" srcOrd="0" destOrd="0" presId="urn:microsoft.com/office/officeart/2005/8/layout/cycle2"/>
    <dgm:cxn modelId="{03E00E46-6AAD-48E5-96BA-58150EEBA3A9}" srcId="{360B68A3-6311-4C56-9DD2-B6C38AD2B672}" destId="{D27DC3C9-DC68-481B-956D-DBA0D61F8E12}" srcOrd="1" destOrd="0" parTransId="{EAA53CBF-16CE-4DD2-8D06-950017FBBE4E}" sibTransId="{BD50E0BE-5C54-403F-97BF-AC8DA441FC4D}"/>
    <dgm:cxn modelId="{72BFE760-0A33-40AE-A3FA-26EE6A2B1C6D}" type="presOf" srcId="{90F7B1F7-3EC5-4DA8-949C-07A12F2C0324}" destId="{DA093896-C5CC-4ED7-A3AE-FE1FCA45AB3C}" srcOrd="0" destOrd="0" presId="urn:microsoft.com/office/officeart/2005/8/layout/cycle2"/>
    <dgm:cxn modelId="{3C6DD761-993C-4D06-B045-3D12BFBCFE7E}" type="presOf" srcId="{386BBF85-41E8-4E87-9345-E3EBEEC2B66A}" destId="{D31A1F7A-C3EC-48A7-8010-B88C2AD8C4F8}" srcOrd="0" destOrd="0" presId="urn:microsoft.com/office/officeart/2005/8/layout/cycle2"/>
    <dgm:cxn modelId="{643E9C69-52D2-441D-B4AC-DF9B6CC98664}" type="presOf" srcId="{A9CA018B-0C6C-44F9-BFD6-EF569F20024D}" destId="{E3494BC7-CA4E-4153-B5F9-163265EDD057}" srcOrd="0" destOrd="0" presId="urn:microsoft.com/office/officeart/2005/8/layout/cycle2"/>
    <dgm:cxn modelId="{6C3FA977-46F9-45E3-8162-3B7D58D6FDBC}" type="presOf" srcId="{BD50E0BE-5C54-403F-97BF-AC8DA441FC4D}" destId="{64E57632-032B-4C70-A41B-842FC6F81A17}" srcOrd="1" destOrd="0" presId="urn:microsoft.com/office/officeart/2005/8/layout/cycle2"/>
    <dgm:cxn modelId="{614B3C80-B3A1-4CB5-9033-E1D956EC5967}" type="presOf" srcId="{93930A0F-9486-45A9-994E-F8BECD75A7EC}" destId="{28121013-1B67-4889-AF29-6B260B15467D}" srcOrd="1" destOrd="0" presId="urn:microsoft.com/office/officeart/2005/8/layout/cycle2"/>
    <dgm:cxn modelId="{7888D685-28F8-4FFC-8445-B542A339CFB5}" srcId="{360B68A3-6311-4C56-9DD2-B6C38AD2B672}" destId="{7495A486-7F85-4FB6-83B4-32E6863FC354}" srcOrd="4" destOrd="0" parTransId="{B903CDCF-7163-4BE4-8E50-5931447708ED}" sibTransId="{9D2B593A-4E4F-463A-A065-3DDE0A02B724}"/>
    <dgm:cxn modelId="{24B07A9B-E29A-4FF7-ADFF-6DF8DD871EE1}" type="presOf" srcId="{BD50E0BE-5C54-403F-97BF-AC8DA441FC4D}" destId="{44F4799F-ED3A-4A40-9B3E-8D3F9BB91CAA}" srcOrd="0" destOrd="0" presId="urn:microsoft.com/office/officeart/2005/8/layout/cycle2"/>
    <dgm:cxn modelId="{E57E3DA2-06CC-4597-A808-0B939ECF4D9C}" type="presOf" srcId="{366F17A2-4F25-4281-B22E-ED1A35487B93}" destId="{6064E230-1F73-4E63-90C2-F464C1EB7D86}" srcOrd="1" destOrd="0" presId="urn:microsoft.com/office/officeart/2005/8/layout/cycle2"/>
    <dgm:cxn modelId="{8DF4AFA2-2B64-447F-9167-4AC06F620D41}" type="presOf" srcId="{0415D5AF-E845-4DDE-AA74-5CB013CCA543}" destId="{478A0D35-8897-4ADA-9F34-D56058B5EF34}" srcOrd="1" destOrd="0" presId="urn:microsoft.com/office/officeart/2005/8/layout/cycle2"/>
    <dgm:cxn modelId="{A5C659A7-76BC-439B-93F2-B7B35E2961FC}" type="presOf" srcId="{33FB453F-A065-4678-82FF-3A537ABA39C0}" destId="{81DE3D7C-D6C0-4A89-8D1F-1FB7110334B9}" srcOrd="1" destOrd="0" presId="urn:microsoft.com/office/officeart/2005/8/layout/cycle2"/>
    <dgm:cxn modelId="{231BFAAA-12A6-44D8-8A7F-D03AE590D99B}" type="presOf" srcId="{DCAF8B68-D1CA-4101-9242-062321976964}" destId="{149F2A8C-2886-435B-933B-B40FC5C103D2}" srcOrd="0" destOrd="0" presId="urn:microsoft.com/office/officeart/2005/8/layout/cycle2"/>
    <dgm:cxn modelId="{2C918DB1-643A-48E6-A299-BCCFA34C99BA}" srcId="{360B68A3-6311-4C56-9DD2-B6C38AD2B672}" destId="{A9CA018B-0C6C-44F9-BFD6-EF569F20024D}" srcOrd="3" destOrd="0" parTransId="{D8709EEF-178E-4E55-921D-64EC11C0B0EF}" sibTransId="{F66BF61A-BA38-4565-A639-1ABF153F7BAD}"/>
    <dgm:cxn modelId="{98A8B4B2-595C-4143-A21A-519BABB2CAAD}" type="presOf" srcId="{B87A565A-F65C-49B6-A309-C51CE07C8EE3}" destId="{F73B44FE-AF7E-4A74-9F7E-E73251AB81A8}" srcOrd="0" destOrd="0" presId="urn:microsoft.com/office/officeart/2005/8/layout/cycle2"/>
    <dgm:cxn modelId="{7C9E9CB8-ABA9-4E29-A5FE-747C5203D319}" type="presOf" srcId="{D27DC3C9-DC68-481B-956D-DBA0D61F8E12}" destId="{7D4D3BF0-A67C-47AC-B28F-9B026E16CD97}" srcOrd="0" destOrd="0" presId="urn:microsoft.com/office/officeart/2005/8/layout/cycle2"/>
    <dgm:cxn modelId="{495997BD-2883-4BE9-9F78-4DC6C35B461D}" type="presOf" srcId="{360B68A3-6311-4C56-9DD2-B6C38AD2B672}" destId="{F85BC709-4964-4C2B-9C74-F5351DF962D0}" srcOrd="0" destOrd="0" presId="urn:microsoft.com/office/officeart/2005/8/layout/cycle2"/>
    <dgm:cxn modelId="{C64802C3-B1A6-4B23-BD11-BF21D7E6FCE4}" type="presOf" srcId="{366F17A2-4F25-4281-B22E-ED1A35487B93}" destId="{F6ACBD80-BE2E-4F4D-8769-F0A98326854F}" srcOrd="0" destOrd="0" presId="urn:microsoft.com/office/officeart/2005/8/layout/cycle2"/>
    <dgm:cxn modelId="{C684F4CC-6226-46B5-9476-83472C84FBC6}" srcId="{360B68A3-6311-4C56-9DD2-B6C38AD2B672}" destId="{B87A565A-F65C-49B6-A309-C51CE07C8EE3}" srcOrd="2" destOrd="0" parTransId="{5966847D-9E49-4547-992A-3B59F7445776}" sibTransId="{DCAF8B68-D1CA-4101-9242-062321976964}"/>
    <dgm:cxn modelId="{95E977CD-921A-468F-9C8D-5EB21021B635}" srcId="{360B68A3-6311-4C56-9DD2-B6C38AD2B672}" destId="{919C8928-E338-4568-82AE-6E96A1F03F7A}" srcOrd="0" destOrd="0" parTransId="{C9E694BC-EDF0-418A-AECB-C668089EF17F}" sibTransId="{93930A0F-9486-45A9-994E-F8BECD75A7EC}"/>
    <dgm:cxn modelId="{F968E3CF-3352-420E-BC38-729233FB5B94}" type="presOf" srcId="{F66BF61A-BA38-4565-A639-1ABF153F7BAD}" destId="{A0684CD4-2086-4155-9A21-5E390E241014}" srcOrd="0" destOrd="0" presId="urn:microsoft.com/office/officeart/2005/8/layout/cycle2"/>
    <dgm:cxn modelId="{C7474BD2-8C39-426F-8911-4C194CED68B4}" type="presOf" srcId="{3478DFFD-9B6D-4452-A1E7-0C1E709E00F7}" destId="{2FB6FEF9-C369-481C-86A5-D44A10CB83A7}" srcOrd="0" destOrd="0" presId="urn:microsoft.com/office/officeart/2005/8/layout/cycle2"/>
    <dgm:cxn modelId="{F5279AD5-CCA3-4BE8-899A-2F027AE2F95B}" type="presOf" srcId="{9D2B593A-4E4F-463A-A065-3DDE0A02B724}" destId="{8F23DAAE-6D20-4BAD-8122-3B833050C140}" srcOrd="0" destOrd="0" presId="urn:microsoft.com/office/officeart/2005/8/layout/cycle2"/>
    <dgm:cxn modelId="{C1E825DE-4DCD-4B0D-9EA5-68E23D68C291}" srcId="{360B68A3-6311-4C56-9DD2-B6C38AD2B672}" destId="{90F7B1F7-3EC5-4DA8-949C-07A12F2C0324}" srcOrd="6" destOrd="0" parTransId="{17EB28EF-02D4-4F54-B96C-AD01071DD7EA}" sibTransId="{366F17A2-4F25-4281-B22E-ED1A35487B93}"/>
    <dgm:cxn modelId="{0FC9E1FA-708E-4180-8437-F5C1F3D878C0}" type="presOf" srcId="{7495A486-7F85-4FB6-83B4-32E6863FC354}" destId="{95B98A59-185A-4632-B5AB-C285D88CD573}" srcOrd="0" destOrd="0" presId="urn:microsoft.com/office/officeart/2005/8/layout/cycle2"/>
    <dgm:cxn modelId="{F867E6D2-AE02-48CA-96C6-8C88065D3309}" type="presParOf" srcId="{F85BC709-4964-4C2B-9C74-F5351DF962D0}" destId="{9D86F491-9D33-41E1-A8F8-A4F3A289795D}" srcOrd="0" destOrd="0" presId="urn:microsoft.com/office/officeart/2005/8/layout/cycle2"/>
    <dgm:cxn modelId="{125E9C16-406D-4789-89FC-C64D93081A9E}" type="presParOf" srcId="{F85BC709-4964-4C2B-9C74-F5351DF962D0}" destId="{AC365ECB-3196-45A5-B77C-176BCCF06326}" srcOrd="1" destOrd="0" presId="urn:microsoft.com/office/officeart/2005/8/layout/cycle2"/>
    <dgm:cxn modelId="{C94706CD-A792-4D86-8504-D2A861411295}" type="presParOf" srcId="{AC365ECB-3196-45A5-B77C-176BCCF06326}" destId="{28121013-1B67-4889-AF29-6B260B15467D}" srcOrd="0" destOrd="0" presId="urn:microsoft.com/office/officeart/2005/8/layout/cycle2"/>
    <dgm:cxn modelId="{42A27C76-E139-4C07-B636-560062AAD11E}" type="presParOf" srcId="{F85BC709-4964-4C2B-9C74-F5351DF962D0}" destId="{7D4D3BF0-A67C-47AC-B28F-9B026E16CD97}" srcOrd="2" destOrd="0" presId="urn:microsoft.com/office/officeart/2005/8/layout/cycle2"/>
    <dgm:cxn modelId="{B24E30EF-D937-43A8-9FA1-117BB59FA765}" type="presParOf" srcId="{F85BC709-4964-4C2B-9C74-F5351DF962D0}" destId="{44F4799F-ED3A-4A40-9B3E-8D3F9BB91CAA}" srcOrd="3" destOrd="0" presId="urn:microsoft.com/office/officeart/2005/8/layout/cycle2"/>
    <dgm:cxn modelId="{6E7501A8-AECC-48C2-AD14-7554A93C0C3B}" type="presParOf" srcId="{44F4799F-ED3A-4A40-9B3E-8D3F9BB91CAA}" destId="{64E57632-032B-4C70-A41B-842FC6F81A17}" srcOrd="0" destOrd="0" presId="urn:microsoft.com/office/officeart/2005/8/layout/cycle2"/>
    <dgm:cxn modelId="{905E0AB2-0FD6-4D81-BB80-EC8DDFC1C54A}" type="presParOf" srcId="{F85BC709-4964-4C2B-9C74-F5351DF962D0}" destId="{F73B44FE-AF7E-4A74-9F7E-E73251AB81A8}" srcOrd="4" destOrd="0" presId="urn:microsoft.com/office/officeart/2005/8/layout/cycle2"/>
    <dgm:cxn modelId="{D7CDC49E-0B90-42EA-B4BA-68C8D47E05E9}" type="presParOf" srcId="{F85BC709-4964-4C2B-9C74-F5351DF962D0}" destId="{149F2A8C-2886-435B-933B-B40FC5C103D2}" srcOrd="5" destOrd="0" presId="urn:microsoft.com/office/officeart/2005/8/layout/cycle2"/>
    <dgm:cxn modelId="{873FF18A-A11E-404C-8BC8-70679BC601AE}" type="presParOf" srcId="{149F2A8C-2886-435B-933B-B40FC5C103D2}" destId="{51D54E66-09FD-4A6D-97A3-FA2CF9C279EA}" srcOrd="0" destOrd="0" presId="urn:microsoft.com/office/officeart/2005/8/layout/cycle2"/>
    <dgm:cxn modelId="{753C0454-DABF-4DFA-BFCF-FDEF05B4EDAB}" type="presParOf" srcId="{F85BC709-4964-4C2B-9C74-F5351DF962D0}" destId="{E3494BC7-CA4E-4153-B5F9-163265EDD057}" srcOrd="6" destOrd="0" presId="urn:microsoft.com/office/officeart/2005/8/layout/cycle2"/>
    <dgm:cxn modelId="{74B14321-65BE-48E3-84E9-E8BCF5C576E1}" type="presParOf" srcId="{F85BC709-4964-4C2B-9C74-F5351DF962D0}" destId="{A0684CD4-2086-4155-9A21-5E390E241014}" srcOrd="7" destOrd="0" presId="urn:microsoft.com/office/officeart/2005/8/layout/cycle2"/>
    <dgm:cxn modelId="{0C48295F-4806-4B87-9BA8-C8AC75B2ADFF}" type="presParOf" srcId="{A0684CD4-2086-4155-9A21-5E390E241014}" destId="{B6BBB1DF-C8A1-4D07-9A92-53CCC9D37CC3}" srcOrd="0" destOrd="0" presId="urn:microsoft.com/office/officeart/2005/8/layout/cycle2"/>
    <dgm:cxn modelId="{AF24C78D-24C1-4D8B-BE07-C3090DED2645}" type="presParOf" srcId="{F85BC709-4964-4C2B-9C74-F5351DF962D0}" destId="{95B98A59-185A-4632-B5AB-C285D88CD573}" srcOrd="8" destOrd="0" presId="urn:microsoft.com/office/officeart/2005/8/layout/cycle2"/>
    <dgm:cxn modelId="{0F46AF3E-E080-4882-AD89-256ED044FBA8}" type="presParOf" srcId="{F85BC709-4964-4C2B-9C74-F5351DF962D0}" destId="{8F23DAAE-6D20-4BAD-8122-3B833050C140}" srcOrd="9" destOrd="0" presId="urn:microsoft.com/office/officeart/2005/8/layout/cycle2"/>
    <dgm:cxn modelId="{1C69FCE5-F6B1-4270-B3C4-8C66B2FEDC32}" type="presParOf" srcId="{8F23DAAE-6D20-4BAD-8122-3B833050C140}" destId="{08E2D0FD-4AE5-49EA-9A1C-3DBB55964EF5}" srcOrd="0" destOrd="0" presId="urn:microsoft.com/office/officeart/2005/8/layout/cycle2"/>
    <dgm:cxn modelId="{A47E542B-CA16-4A9A-A8B8-174269D45493}" type="presParOf" srcId="{F85BC709-4964-4C2B-9C74-F5351DF962D0}" destId="{D31A1F7A-C3EC-48A7-8010-B88C2AD8C4F8}" srcOrd="10" destOrd="0" presId="urn:microsoft.com/office/officeart/2005/8/layout/cycle2"/>
    <dgm:cxn modelId="{6EEBB449-6A47-4766-9FC2-6E87C04B0870}" type="presParOf" srcId="{F85BC709-4964-4C2B-9C74-F5351DF962D0}" destId="{F820627D-E7AE-467D-8D57-E0DD74E3FB97}" srcOrd="11" destOrd="0" presId="urn:microsoft.com/office/officeart/2005/8/layout/cycle2"/>
    <dgm:cxn modelId="{608D1A31-2474-4863-AEB6-D537755AF7D6}" type="presParOf" srcId="{F820627D-E7AE-467D-8D57-E0DD74E3FB97}" destId="{478A0D35-8897-4ADA-9F34-D56058B5EF34}" srcOrd="0" destOrd="0" presId="urn:microsoft.com/office/officeart/2005/8/layout/cycle2"/>
    <dgm:cxn modelId="{CF4F5D77-C053-4F6C-9C9D-534E73B126C6}" type="presParOf" srcId="{F85BC709-4964-4C2B-9C74-F5351DF962D0}" destId="{DA093896-C5CC-4ED7-A3AE-FE1FCA45AB3C}" srcOrd="12" destOrd="0" presId="urn:microsoft.com/office/officeart/2005/8/layout/cycle2"/>
    <dgm:cxn modelId="{FAD24F11-6B24-48AB-B5EC-DA7B5DD5CC08}" type="presParOf" srcId="{F85BC709-4964-4C2B-9C74-F5351DF962D0}" destId="{F6ACBD80-BE2E-4F4D-8769-F0A98326854F}" srcOrd="13" destOrd="0" presId="urn:microsoft.com/office/officeart/2005/8/layout/cycle2"/>
    <dgm:cxn modelId="{4663FFBF-2C49-4C25-8FE1-4601C70C0C72}" type="presParOf" srcId="{F6ACBD80-BE2E-4F4D-8769-F0A98326854F}" destId="{6064E230-1F73-4E63-90C2-F464C1EB7D86}" srcOrd="0" destOrd="0" presId="urn:microsoft.com/office/officeart/2005/8/layout/cycle2"/>
    <dgm:cxn modelId="{3E7E788E-D279-431A-819E-15BBD68FC3A6}" type="presParOf" srcId="{F85BC709-4964-4C2B-9C74-F5351DF962D0}" destId="{2FB6FEF9-C369-481C-86A5-D44A10CB83A7}" srcOrd="14" destOrd="0" presId="urn:microsoft.com/office/officeart/2005/8/layout/cycle2"/>
    <dgm:cxn modelId="{01099B3F-6DCF-4952-AFC5-59973A61FFAC}" type="presParOf" srcId="{F85BC709-4964-4C2B-9C74-F5351DF962D0}" destId="{4E716F18-21AE-42BC-B498-594C81F6EFE9}" srcOrd="15" destOrd="0" presId="urn:microsoft.com/office/officeart/2005/8/layout/cycle2"/>
    <dgm:cxn modelId="{541BCF7A-70F0-4A86-8270-28BC4D3B557C}" type="presParOf" srcId="{4E716F18-21AE-42BC-B498-594C81F6EFE9}" destId="{81DE3D7C-D6C0-4A89-8D1F-1FB7110334B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C034B-0FBF-A743-92F4-FD5A030F5EEE}">
      <dsp:nvSpPr>
        <dsp:cNvPr id="0" name=""/>
        <dsp:cNvSpPr/>
      </dsp:nvSpPr>
      <dsp:spPr>
        <a:xfrm>
          <a:off x="2686065" y="1001089"/>
          <a:ext cx="952244" cy="453181"/>
        </a:xfrm>
        <a:custGeom>
          <a:avLst/>
          <a:gdLst/>
          <a:ahLst/>
          <a:cxnLst/>
          <a:rect l="0" t="0" r="0" b="0"/>
          <a:pathLst>
            <a:path>
              <a:moveTo>
                <a:pt x="0" y="0"/>
              </a:moveTo>
              <a:lnTo>
                <a:pt x="0" y="308830"/>
              </a:lnTo>
              <a:lnTo>
                <a:pt x="952244" y="308830"/>
              </a:lnTo>
              <a:lnTo>
                <a:pt x="952244" y="45318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3FEE74-981A-9940-B356-CA30681AA996}">
      <dsp:nvSpPr>
        <dsp:cNvPr id="0" name=""/>
        <dsp:cNvSpPr/>
      </dsp:nvSpPr>
      <dsp:spPr>
        <a:xfrm>
          <a:off x="1733820" y="1001089"/>
          <a:ext cx="952244" cy="453181"/>
        </a:xfrm>
        <a:custGeom>
          <a:avLst/>
          <a:gdLst/>
          <a:ahLst/>
          <a:cxnLst/>
          <a:rect l="0" t="0" r="0" b="0"/>
          <a:pathLst>
            <a:path>
              <a:moveTo>
                <a:pt x="952244" y="0"/>
              </a:moveTo>
              <a:lnTo>
                <a:pt x="952244" y="308830"/>
              </a:lnTo>
              <a:lnTo>
                <a:pt x="0" y="308830"/>
              </a:lnTo>
              <a:lnTo>
                <a:pt x="0" y="45318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91D309-4DC7-E14E-B262-C519990222A0}">
      <dsp:nvSpPr>
        <dsp:cNvPr id="0" name=""/>
        <dsp:cNvSpPr/>
      </dsp:nvSpPr>
      <dsp:spPr>
        <a:xfrm>
          <a:off x="2466" y="11620"/>
          <a:ext cx="1558218" cy="989468"/>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7C89439-9ED1-6546-813B-BCE885FFD6A6}">
      <dsp:nvSpPr>
        <dsp:cNvPr id="0" name=""/>
        <dsp:cNvSpPr/>
      </dsp:nvSpPr>
      <dsp:spPr>
        <a:xfrm>
          <a:off x="175602" y="176099"/>
          <a:ext cx="1558218" cy="98946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How do we </a:t>
          </a:r>
          <a:r>
            <a:rPr lang="en-US" sz="1500" kern="1200" dirty="0" err="1"/>
            <a:t>analyse</a:t>
          </a:r>
          <a:r>
            <a:rPr lang="en-US" sz="1500" kern="1200" dirty="0"/>
            <a:t> a literary text?</a:t>
          </a:r>
        </a:p>
      </dsp:txBody>
      <dsp:txXfrm>
        <a:off x="204583" y="205080"/>
        <a:ext cx="1500256" cy="931506"/>
      </dsp:txXfrm>
    </dsp:sp>
    <dsp:sp modelId="{2174AFD3-7A8B-4A44-A732-DE93901B25D5}">
      <dsp:nvSpPr>
        <dsp:cNvPr id="0" name=""/>
        <dsp:cNvSpPr/>
      </dsp:nvSpPr>
      <dsp:spPr>
        <a:xfrm>
          <a:off x="1906955" y="11620"/>
          <a:ext cx="1558218" cy="989468"/>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0D5F73E-548C-3544-B1F1-D8D90CB75633}">
      <dsp:nvSpPr>
        <dsp:cNvPr id="0" name=""/>
        <dsp:cNvSpPr/>
      </dsp:nvSpPr>
      <dsp:spPr>
        <a:xfrm>
          <a:off x="2080091" y="176099"/>
          <a:ext cx="1558218" cy="98946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What are we looking out for?</a:t>
          </a:r>
        </a:p>
      </dsp:txBody>
      <dsp:txXfrm>
        <a:off x="2109072" y="205080"/>
        <a:ext cx="1500256" cy="931506"/>
      </dsp:txXfrm>
    </dsp:sp>
    <dsp:sp modelId="{8001C843-04D6-724E-8B51-F0905A364D0D}">
      <dsp:nvSpPr>
        <dsp:cNvPr id="0" name=""/>
        <dsp:cNvSpPr/>
      </dsp:nvSpPr>
      <dsp:spPr>
        <a:xfrm>
          <a:off x="954711" y="1454271"/>
          <a:ext cx="1558218" cy="989468"/>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0BE3D80-1664-E84C-B691-FEEE0A5DCE00}">
      <dsp:nvSpPr>
        <dsp:cNvPr id="0" name=""/>
        <dsp:cNvSpPr/>
      </dsp:nvSpPr>
      <dsp:spPr>
        <a:xfrm>
          <a:off x="1127846" y="1618749"/>
          <a:ext cx="1558218" cy="98946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Why is the first chapter of any novel important?</a:t>
          </a:r>
        </a:p>
      </dsp:txBody>
      <dsp:txXfrm>
        <a:off x="1156827" y="1647730"/>
        <a:ext cx="1500256" cy="931506"/>
      </dsp:txXfrm>
    </dsp:sp>
    <dsp:sp modelId="{82AA60B2-58E5-CA47-924E-F226C6BD1F81}">
      <dsp:nvSpPr>
        <dsp:cNvPr id="0" name=""/>
        <dsp:cNvSpPr/>
      </dsp:nvSpPr>
      <dsp:spPr>
        <a:xfrm>
          <a:off x="2859200" y="1454271"/>
          <a:ext cx="1558218" cy="989468"/>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C2CAAB7-3EF9-634B-AB2F-67A6A81864C5}">
      <dsp:nvSpPr>
        <dsp:cNvPr id="0" name=""/>
        <dsp:cNvSpPr/>
      </dsp:nvSpPr>
      <dsp:spPr>
        <a:xfrm>
          <a:off x="3032335" y="1618749"/>
          <a:ext cx="1558218" cy="98946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What is the job of an initial chapter?</a:t>
          </a:r>
        </a:p>
      </dsp:txBody>
      <dsp:txXfrm>
        <a:off x="3061316" y="1647730"/>
        <a:ext cx="1500256" cy="931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6F491-9D33-41E1-A8F8-A4F3A289795D}">
      <dsp:nvSpPr>
        <dsp:cNvPr id="0" name=""/>
        <dsp:cNvSpPr/>
      </dsp:nvSpPr>
      <dsp:spPr>
        <a:xfrm>
          <a:off x="3053417" y="1357"/>
          <a:ext cx="1391245" cy="139124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What happens? Why here? How is it described?</a:t>
          </a:r>
        </a:p>
      </dsp:txBody>
      <dsp:txXfrm>
        <a:off x="3257160" y="205100"/>
        <a:ext cx="983759" cy="983759"/>
      </dsp:txXfrm>
    </dsp:sp>
    <dsp:sp modelId="{AC365ECB-3196-45A5-B77C-176BCCF06326}">
      <dsp:nvSpPr>
        <dsp:cNvPr id="0" name=""/>
        <dsp:cNvSpPr/>
      </dsp:nvSpPr>
      <dsp:spPr>
        <a:xfrm rot="1350000">
          <a:off x="4519823" y="858285"/>
          <a:ext cx="370868" cy="46954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524058" y="930905"/>
        <a:ext cx="259608" cy="281727"/>
      </dsp:txXfrm>
    </dsp:sp>
    <dsp:sp modelId="{7D4D3BF0-A67C-47AC-B28F-9B026E16CD97}">
      <dsp:nvSpPr>
        <dsp:cNvPr id="0" name=""/>
        <dsp:cNvSpPr/>
      </dsp:nvSpPr>
      <dsp:spPr>
        <a:xfrm>
          <a:off x="4985247" y="801547"/>
          <a:ext cx="1391245" cy="139124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What </a:t>
          </a:r>
          <a:r>
            <a:rPr lang="en-US" sz="1200" b="1" kern="1200" dirty="0">
              <a:solidFill>
                <a:schemeClr val="tx1"/>
              </a:solidFill>
            </a:rPr>
            <a:t>can you say about language choices?</a:t>
          </a:r>
        </a:p>
      </dsp:txBody>
      <dsp:txXfrm>
        <a:off x="5188990" y="1005290"/>
        <a:ext cx="983759" cy="983759"/>
      </dsp:txXfrm>
    </dsp:sp>
    <dsp:sp modelId="{44F4799F-ED3A-4A40-9B3E-8D3F9BB91CAA}">
      <dsp:nvSpPr>
        <dsp:cNvPr id="0" name=""/>
        <dsp:cNvSpPr/>
      </dsp:nvSpPr>
      <dsp:spPr>
        <a:xfrm rot="4050000">
          <a:off x="5891513" y="2218615"/>
          <a:ext cx="370868" cy="46954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5925854" y="2261129"/>
        <a:ext cx="259608" cy="281727"/>
      </dsp:txXfrm>
    </dsp:sp>
    <dsp:sp modelId="{F73B44FE-AF7E-4A74-9F7E-E73251AB81A8}">
      <dsp:nvSpPr>
        <dsp:cNvPr id="0" name=""/>
        <dsp:cNvSpPr/>
      </dsp:nvSpPr>
      <dsp:spPr>
        <a:xfrm>
          <a:off x="5785437" y="2733377"/>
          <a:ext cx="1391245" cy="139124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Which symbols are introduced?</a:t>
          </a:r>
        </a:p>
      </dsp:txBody>
      <dsp:txXfrm>
        <a:off x="5989180" y="2937120"/>
        <a:ext cx="983759" cy="983759"/>
      </dsp:txXfrm>
    </dsp:sp>
    <dsp:sp modelId="{149F2A8C-2886-435B-933B-B40FC5C103D2}">
      <dsp:nvSpPr>
        <dsp:cNvPr id="0" name=""/>
        <dsp:cNvSpPr/>
      </dsp:nvSpPr>
      <dsp:spPr>
        <a:xfrm rot="6750000">
          <a:off x="5899547" y="4150444"/>
          <a:ext cx="370868" cy="46954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5976466" y="4192958"/>
        <a:ext cx="259608" cy="281727"/>
      </dsp:txXfrm>
    </dsp:sp>
    <dsp:sp modelId="{E3494BC7-CA4E-4153-B5F9-163265EDD057}">
      <dsp:nvSpPr>
        <dsp:cNvPr id="0" name=""/>
        <dsp:cNvSpPr/>
      </dsp:nvSpPr>
      <dsp:spPr>
        <a:xfrm>
          <a:off x="4985247" y="4665207"/>
          <a:ext cx="1391245" cy="139124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What are we told about the setting?</a:t>
          </a:r>
        </a:p>
      </dsp:txBody>
      <dsp:txXfrm>
        <a:off x="5188990" y="4868950"/>
        <a:ext cx="983759" cy="983759"/>
      </dsp:txXfrm>
    </dsp:sp>
    <dsp:sp modelId="{A0684CD4-2086-4155-9A21-5E390E241014}">
      <dsp:nvSpPr>
        <dsp:cNvPr id="0" name=""/>
        <dsp:cNvSpPr/>
      </dsp:nvSpPr>
      <dsp:spPr>
        <a:xfrm rot="9450000">
          <a:off x="4539217" y="5522135"/>
          <a:ext cx="370868" cy="46954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4646242" y="5594755"/>
        <a:ext cx="259608" cy="281727"/>
      </dsp:txXfrm>
    </dsp:sp>
    <dsp:sp modelId="{95B98A59-185A-4632-B5AB-C285D88CD573}">
      <dsp:nvSpPr>
        <dsp:cNvPr id="0" name=""/>
        <dsp:cNvSpPr/>
      </dsp:nvSpPr>
      <dsp:spPr>
        <a:xfrm>
          <a:off x="3053417" y="5465397"/>
          <a:ext cx="1391245" cy="139124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Which characters are introduced? How?</a:t>
          </a:r>
        </a:p>
      </dsp:txBody>
      <dsp:txXfrm>
        <a:off x="3257160" y="5669140"/>
        <a:ext cx="983759" cy="983759"/>
      </dsp:txXfrm>
    </dsp:sp>
    <dsp:sp modelId="{8F23DAAE-6D20-4BAD-8122-3B833050C140}">
      <dsp:nvSpPr>
        <dsp:cNvPr id="0" name=""/>
        <dsp:cNvSpPr/>
      </dsp:nvSpPr>
      <dsp:spPr>
        <a:xfrm rot="12150000">
          <a:off x="2607388" y="5530168"/>
          <a:ext cx="370868" cy="46954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714413" y="5645366"/>
        <a:ext cx="259608" cy="281727"/>
      </dsp:txXfrm>
    </dsp:sp>
    <dsp:sp modelId="{D31A1F7A-C3EC-48A7-8010-B88C2AD8C4F8}">
      <dsp:nvSpPr>
        <dsp:cNvPr id="0" name=""/>
        <dsp:cNvSpPr/>
      </dsp:nvSpPr>
      <dsp:spPr>
        <a:xfrm>
          <a:off x="1121587" y="4665207"/>
          <a:ext cx="1391245" cy="139124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How is flashback used?</a:t>
          </a:r>
        </a:p>
      </dsp:txBody>
      <dsp:txXfrm>
        <a:off x="1325330" y="4868950"/>
        <a:ext cx="983759" cy="983759"/>
      </dsp:txXfrm>
    </dsp:sp>
    <dsp:sp modelId="{F820627D-E7AE-467D-8D57-E0DD74E3FB97}">
      <dsp:nvSpPr>
        <dsp:cNvPr id="0" name=""/>
        <dsp:cNvSpPr/>
      </dsp:nvSpPr>
      <dsp:spPr>
        <a:xfrm rot="14850000">
          <a:off x="1235697" y="4169839"/>
          <a:ext cx="370868" cy="46954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1312616" y="4315143"/>
        <a:ext cx="259608" cy="281727"/>
      </dsp:txXfrm>
    </dsp:sp>
    <dsp:sp modelId="{DA093896-C5CC-4ED7-A3AE-FE1FCA45AB3C}">
      <dsp:nvSpPr>
        <dsp:cNvPr id="0" name=""/>
        <dsp:cNvSpPr/>
      </dsp:nvSpPr>
      <dsp:spPr>
        <a:xfrm>
          <a:off x="321397" y="2733377"/>
          <a:ext cx="1391245" cy="139124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Which ideas are expressed?</a:t>
          </a:r>
        </a:p>
      </dsp:txBody>
      <dsp:txXfrm>
        <a:off x="525140" y="2937120"/>
        <a:ext cx="983759" cy="983759"/>
      </dsp:txXfrm>
    </dsp:sp>
    <dsp:sp modelId="{F6ACBD80-BE2E-4F4D-8769-F0A98326854F}">
      <dsp:nvSpPr>
        <dsp:cNvPr id="0" name=""/>
        <dsp:cNvSpPr/>
      </dsp:nvSpPr>
      <dsp:spPr>
        <a:xfrm rot="16505521">
          <a:off x="920411" y="2156701"/>
          <a:ext cx="378118" cy="46954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972095" y="2307104"/>
        <a:ext cx="264683" cy="281727"/>
      </dsp:txXfrm>
    </dsp:sp>
    <dsp:sp modelId="{2FB6FEF9-C369-481C-86A5-D44A10CB83A7}">
      <dsp:nvSpPr>
        <dsp:cNvPr id="0" name=""/>
        <dsp:cNvSpPr/>
      </dsp:nvSpPr>
      <dsp:spPr>
        <a:xfrm>
          <a:off x="287095" y="540583"/>
          <a:ext cx="1842120" cy="148683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Use your contextual knowledge to help you with your interpretation.</a:t>
          </a:r>
        </a:p>
      </dsp:txBody>
      <dsp:txXfrm>
        <a:off x="556867" y="758325"/>
        <a:ext cx="1302576" cy="1051353"/>
      </dsp:txXfrm>
    </dsp:sp>
    <dsp:sp modelId="{4E716F18-21AE-42BC-B498-594C81F6EFE9}">
      <dsp:nvSpPr>
        <dsp:cNvPr id="0" name=""/>
        <dsp:cNvSpPr/>
      </dsp:nvSpPr>
      <dsp:spPr>
        <a:xfrm rot="20819470">
          <a:off x="2301905" y="735110"/>
          <a:ext cx="531784" cy="46954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303713" y="844873"/>
        <a:ext cx="390921" cy="2817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5F852-4F6B-5649-9160-E1ABA6809EEC}" type="datetimeFigureOut">
              <a:rPr lang="en-US" smtClean="0"/>
              <a:t>12/10/19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7A134-0BA9-9149-821B-621D188A63D7}" type="slidenum">
              <a:rPr lang="en-US" smtClean="0"/>
              <a:t>‹#›</a:t>
            </a:fld>
            <a:endParaRPr lang="en-US"/>
          </a:p>
        </p:txBody>
      </p:sp>
    </p:spTree>
    <p:extLst>
      <p:ext uri="{BB962C8B-B14F-4D97-AF65-F5344CB8AC3E}">
        <p14:creationId xmlns:p14="http://schemas.microsoft.com/office/powerpoint/2010/main" val="414527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7A134-0BA9-9149-821B-621D188A63D7}" type="slidenum">
              <a:rPr lang="en-US" smtClean="0"/>
              <a:t>1</a:t>
            </a:fld>
            <a:endParaRPr lang="en-US"/>
          </a:p>
        </p:txBody>
      </p:sp>
    </p:spTree>
    <p:extLst>
      <p:ext uri="{BB962C8B-B14F-4D97-AF65-F5344CB8AC3E}">
        <p14:creationId xmlns:p14="http://schemas.microsoft.com/office/powerpoint/2010/main" val="3901145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text is one of the texts pupils may choose for paper 2 therefore the focus here is on that mark scheme. Even if you are using this text for a different assessment it is still useful to encourage pupils to think abut skills required here as they are replicated elsewhere.</a:t>
            </a:r>
          </a:p>
        </p:txBody>
      </p:sp>
      <p:sp>
        <p:nvSpPr>
          <p:cNvPr id="4" name="Slide Number Placeholder 3"/>
          <p:cNvSpPr>
            <a:spLocks noGrp="1"/>
          </p:cNvSpPr>
          <p:nvPr>
            <p:ph type="sldNum" sz="quarter" idx="5"/>
          </p:nvPr>
        </p:nvSpPr>
        <p:spPr/>
        <p:txBody>
          <a:bodyPr/>
          <a:lstStyle/>
          <a:p>
            <a:fld id="{E777A134-0BA9-9149-821B-621D188A63D7}" type="slidenum">
              <a:rPr lang="en-US" smtClean="0"/>
              <a:t>2</a:t>
            </a:fld>
            <a:endParaRPr lang="en-US"/>
          </a:p>
        </p:txBody>
      </p:sp>
    </p:spTree>
    <p:extLst>
      <p:ext uri="{BB962C8B-B14F-4D97-AF65-F5344CB8AC3E}">
        <p14:creationId xmlns:p14="http://schemas.microsoft.com/office/powerpoint/2010/main" val="189748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lesson pupils researched the context, encourage them to use this information as they read Ch1. We read chapter 1 together so I could model what pupils should be looking out for. I encouraged them to stop the reading whenever they thought we had encountered something important. They then explained why they thought it was important and this then prompted a larger discussion linked to authorial method etc. The purpose of this activity is to allow pupils to become more familiar with the analysis they must demonstrate and also helps them to feel more confident when replicating this task independently. I kept this slide on the board whilst we read and they used it to help develop their responses.</a:t>
            </a:r>
          </a:p>
        </p:txBody>
      </p:sp>
      <p:sp>
        <p:nvSpPr>
          <p:cNvPr id="4" name="Slide Number Placeholder 3"/>
          <p:cNvSpPr>
            <a:spLocks noGrp="1"/>
          </p:cNvSpPr>
          <p:nvPr>
            <p:ph type="sldNum" sz="quarter" idx="5"/>
          </p:nvPr>
        </p:nvSpPr>
        <p:spPr/>
        <p:txBody>
          <a:bodyPr/>
          <a:lstStyle/>
          <a:p>
            <a:fld id="{E777A134-0BA9-9149-821B-621D188A63D7}" type="slidenum">
              <a:rPr lang="en-US" smtClean="0"/>
              <a:t>5</a:t>
            </a:fld>
            <a:endParaRPr lang="en-US"/>
          </a:p>
        </p:txBody>
      </p:sp>
    </p:spTree>
    <p:extLst>
      <p:ext uri="{BB962C8B-B14F-4D97-AF65-F5344CB8AC3E}">
        <p14:creationId xmlns:p14="http://schemas.microsoft.com/office/powerpoint/2010/main" val="697096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0AC6-9767-4445-B04E-934F0846AC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19CC24-5142-9744-9137-25CB5AAD3E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F58F1D-58ED-3B44-B264-ADA9CBCC5A69}"/>
              </a:ext>
            </a:extLst>
          </p:cNvPr>
          <p:cNvSpPr>
            <a:spLocks noGrp="1"/>
          </p:cNvSpPr>
          <p:nvPr>
            <p:ph type="dt" sz="half" idx="10"/>
          </p:nvPr>
        </p:nvSpPr>
        <p:spPr/>
        <p:txBody>
          <a:bodyPr/>
          <a:lstStyle/>
          <a:p>
            <a:fld id="{4960AEE4-91E3-0547-B4C9-751614D148CA}" type="datetimeFigureOut">
              <a:rPr lang="en-US" smtClean="0"/>
              <a:t>12/10/19</a:t>
            </a:fld>
            <a:endParaRPr lang="en-US"/>
          </a:p>
        </p:txBody>
      </p:sp>
      <p:sp>
        <p:nvSpPr>
          <p:cNvPr id="5" name="Footer Placeholder 4">
            <a:extLst>
              <a:ext uri="{FF2B5EF4-FFF2-40B4-BE49-F238E27FC236}">
                <a16:creationId xmlns:a16="http://schemas.microsoft.com/office/drawing/2014/main" id="{32DC7EB9-4B67-D84F-A8ED-F699A2B65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C6FA4-9362-4541-9FC2-4AF7E9E44211}"/>
              </a:ext>
            </a:extLst>
          </p:cNvPr>
          <p:cNvSpPr>
            <a:spLocks noGrp="1"/>
          </p:cNvSpPr>
          <p:nvPr>
            <p:ph type="sldNum" sz="quarter" idx="12"/>
          </p:nvPr>
        </p:nvSpPr>
        <p:spPr/>
        <p:txBody>
          <a:bodyPr/>
          <a:lstStyle/>
          <a:p>
            <a:fld id="{9D2B1BC7-6B60-C040-BE9D-E5A010FD4C2F}" type="slidenum">
              <a:rPr lang="en-US" smtClean="0"/>
              <a:t>‹#›</a:t>
            </a:fld>
            <a:endParaRPr lang="en-US"/>
          </a:p>
        </p:txBody>
      </p:sp>
      <p:pic>
        <p:nvPicPr>
          <p:cNvPr id="8" name="Picture 7">
            <a:extLst>
              <a:ext uri="{FF2B5EF4-FFF2-40B4-BE49-F238E27FC236}">
                <a16:creationId xmlns:a16="http://schemas.microsoft.com/office/drawing/2014/main" id="{CDE695EB-AD0E-214C-9BFC-57412A486EE0}"/>
              </a:ext>
            </a:extLst>
          </p:cNvPr>
          <p:cNvPicPr>
            <a:picLocks noChangeAspect="1"/>
          </p:cNvPicPr>
          <p:nvPr userDrawn="1"/>
        </p:nvPicPr>
        <p:blipFill>
          <a:blip r:embed="rId2"/>
          <a:stretch>
            <a:fillRect/>
          </a:stretch>
        </p:blipFill>
        <p:spPr>
          <a:xfrm>
            <a:off x="-1" y="33337"/>
            <a:ext cx="12192001" cy="6824663"/>
          </a:xfrm>
          <a:prstGeom prst="rect">
            <a:avLst/>
          </a:prstGeom>
        </p:spPr>
      </p:pic>
      <p:pic>
        <p:nvPicPr>
          <p:cNvPr id="9" name="Picture 8">
            <a:extLst>
              <a:ext uri="{FF2B5EF4-FFF2-40B4-BE49-F238E27FC236}">
                <a16:creationId xmlns:a16="http://schemas.microsoft.com/office/drawing/2014/main" id="{07372B4C-C231-1E41-BD50-246DC989FE52}"/>
              </a:ext>
            </a:extLst>
          </p:cNvPr>
          <p:cNvPicPr>
            <a:picLocks noChangeAspect="1"/>
          </p:cNvPicPr>
          <p:nvPr userDrawn="1"/>
        </p:nvPicPr>
        <p:blipFill>
          <a:blip r:embed="rId3"/>
          <a:stretch>
            <a:fillRect/>
          </a:stretch>
        </p:blipFill>
        <p:spPr>
          <a:xfrm rot="1398867">
            <a:off x="10737057" y="4971315"/>
            <a:ext cx="1181100" cy="1701800"/>
          </a:xfrm>
          <a:prstGeom prst="rect">
            <a:avLst/>
          </a:prstGeom>
        </p:spPr>
      </p:pic>
      <p:pic>
        <p:nvPicPr>
          <p:cNvPr id="10" name="Picture 9">
            <a:extLst>
              <a:ext uri="{FF2B5EF4-FFF2-40B4-BE49-F238E27FC236}">
                <a16:creationId xmlns:a16="http://schemas.microsoft.com/office/drawing/2014/main" id="{16420654-227A-0C4F-96F0-3D3245A5013B}"/>
              </a:ext>
            </a:extLst>
          </p:cNvPr>
          <p:cNvPicPr>
            <a:picLocks noChangeAspect="1"/>
          </p:cNvPicPr>
          <p:nvPr userDrawn="1"/>
        </p:nvPicPr>
        <p:blipFill>
          <a:blip r:embed="rId4"/>
          <a:stretch>
            <a:fillRect/>
          </a:stretch>
        </p:blipFill>
        <p:spPr>
          <a:xfrm>
            <a:off x="0" y="5588000"/>
            <a:ext cx="1600200" cy="1270000"/>
          </a:xfrm>
          <a:prstGeom prst="rect">
            <a:avLst/>
          </a:prstGeom>
        </p:spPr>
      </p:pic>
    </p:spTree>
    <p:extLst>
      <p:ext uri="{BB962C8B-B14F-4D97-AF65-F5344CB8AC3E}">
        <p14:creationId xmlns:p14="http://schemas.microsoft.com/office/powerpoint/2010/main" val="155223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D5A93-345D-D248-B423-925300AD5A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E74C67-8EF0-EC49-98B8-0873D29C7B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ABB451-ACEE-D346-B310-E8D82727AF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887629-35CE-8E4D-97B6-82F276C7C8D2}"/>
              </a:ext>
            </a:extLst>
          </p:cNvPr>
          <p:cNvSpPr>
            <a:spLocks noGrp="1"/>
          </p:cNvSpPr>
          <p:nvPr>
            <p:ph type="dt" sz="half" idx="10"/>
          </p:nvPr>
        </p:nvSpPr>
        <p:spPr/>
        <p:txBody>
          <a:bodyPr/>
          <a:lstStyle/>
          <a:p>
            <a:fld id="{4960AEE4-91E3-0547-B4C9-751614D148CA}" type="datetimeFigureOut">
              <a:rPr lang="en-US" smtClean="0"/>
              <a:t>12/10/19</a:t>
            </a:fld>
            <a:endParaRPr lang="en-US"/>
          </a:p>
        </p:txBody>
      </p:sp>
      <p:sp>
        <p:nvSpPr>
          <p:cNvPr id="6" name="Footer Placeholder 5">
            <a:extLst>
              <a:ext uri="{FF2B5EF4-FFF2-40B4-BE49-F238E27FC236}">
                <a16:creationId xmlns:a16="http://schemas.microsoft.com/office/drawing/2014/main" id="{2AEA126B-43E0-B94F-A73B-7E34BAE4E5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126DD-00B4-7546-BCB6-2F40DF33E87D}"/>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3479049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4F9D-2A97-BB41-A647-AA99E0F53D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5FEAC6-2F17-7242-A526-35E26C1FCB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7E4F9-3424-874F-B619-CB8BE90A2C2B}"/>
              </a:ext>
            </a:extLst>
          </p:cNvPr>
          <p:cNvSpPr>
            <a:spLocks noGrp="1"/>
          </p:cNvSpPr>
          <p:nvPr>
            <p:ph type="dt" sz="half" idx="10"/>
          </p:nvPr>
        </p:nvSpPr>
        <p:spPr/>
        <p:txBody>
          <a:bodyPr/>
          <a:lstStyle/>
          <a:p>
            <a:fld id="{4960AEE4-91E3-0547-B4C9-751614D148CA}" type="datetimeFigureOut">
              <a:rPr lang="en-US" smtClean="0"/>
              <a:t>12/10/19</a:t>
            </a:fld>
            <a:endParaRPr lang="en-US"/>
          </a:p>
        </p:txBody>
      </p:sp>
      <p:sp>
        <p:nvSpPr>
          <p:cNvPr id="5" name="Footer Placeholder 4">
            <a:extLst>
              <a:ext uri="{FF2B5EF4-FFF2-40B4-BE49-F238E27FC236}">
                <a16:creationId xmlns:a16="http://schemas.microsoft.com/office/drawing/2014/main" id="{0A57E413-AE77-6040-8CC0-231026DC8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275BA4-46C0-D94B-86FE-077CD08F878E}"/>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571341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113E68-A20D-8143-9A79-DF099ED926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EF53DF-E2FD-DD47-BCDA-1134D7CBD8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FB24D-3B09-8F47-9D9A-7D11F5121676}"/>
              </a:ext>
            </a:extLst>
          </p:cNvPr>
          <p:cNvSpPr>
            <a:spLocks noGrp="1"/>
          </p:cNvSpPr>
          <p:nvPr>
            <p:ph type="dt" sz="half" idx="10"/>
          </p:nvPr>
        </p:nvSpPr>
        <p:spPr/>
        <p:txBody>
          <a:bodyPr/>
          <a:lstStyle/>
          <a:p>
            <a:fld id="{4960AEE4-91E3-0547-B4C9-751614D148CA}" type="datetimeFigureOut">
              <a:rPr lang="en-US" smtClean="0"/>
              <a:t>12/10/19</a:t>
            </a:fld>
            <a:endParaRPr lang="en-US"/>
          </a:p>
        </p:txBody>
      </p:sp>
      <p:sp>
        <p:nvSpPr>
          <p:cNvPr id="5" name="Footer Placeholder 4">
            <a:extLst>
              <a:ext uri="{FF2B5EF4-FFF2-40B4-BE49-F238E27FC236}">
                <a16:creationId xmlns:a16="http://schemas.microsoft.com/office/drawing/2014/main" id="{D5BA63FF-B8B5-8143-BED1-5019AC2F6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A3EA8-1C0F-9948-A2DA-7DC97C1EFD8E}"/>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341114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58C7-5490-B34E-9134-09663C1853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61B84E-B7F3-C04F-8CB2-DC40B36F7353}"/>
              </a:ext>
            </a:extLst>
          </p:cNvPr>
          <p:cNvSpPr>
            <a:spLocks noGrp="1"/>
          </p:cNvSpPr>
          <p:nvPr>
            <p:ph type="dt" sz="half" idx="10"/>
          </p:nvPr>
        </p:nvSpPr>
        <p:spPr/>
        <p:txBody>
          <a:bodyPr/>
          <a:lstStyle/>
          <a:p>
            <a:fld id="{4960AEE4-91E3-0547-B4C9-751614D148CA}" type="datetimeFigureOut">
              <a:rPr lang="en-US" smtClean="0"/>
              <a:t>12/10/19</a:t>
            </a:fld>
            <a:endParaRPr lang="en-US"/>
          </a:p>
        </p:txBody>
      </p:sp>
      <p:sp>
        <p:nvSpPr>
          <p:cNvPr id="4" name="Footer Placeholder 3">
            <a:extLst>
              <a:ext uri="{FF2B5EF4-FFF2-40B4-BE49-F238E27FC236}">
                <a16:creationId xmlns:a16="http://schemas.microsoft.com/office/drawing/2014/main" id="{7D691654-0539-D842-9192-4B9D32E0AE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8A6DC3-3933-B94A-B1C1-429103A85C6F}"/>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162993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0AC6-9767-4445-B04E-934F0846AC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19CC24-5142-9744-9137-25CB5AAD3E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F58F1D-58ED-3B44-B264-ADA9CBCC5A69}"/>
              </a:ext>
            </a:extLst>
          </p:cNvPr>
          <p:cNvSpPr>
            <a:spLocks noGrp="1"/>
          </p:cNvSpPr>
          <p:nvPr>
            <p:ph type="dt" sz="half" idx="10"/>
          </p:nvPr>
        </p:nvSpPr>
        <p:spPr/>
        <p:txBody>
          <a:bodyPr/>
          <a:lstStyle/>
          <a:p>
            <a:fld id="{4960AEE4-91E3-0547-B4C9-751614D148CA}" type="datetimeFigureOut">
              <a:rPr lang="en-US" smtClean="0"/>
              <a:t>12/10/19</a:t>
            </a:fld>
            <a:endParaRPr lang="en-US"/>
          </a:p>
        </p:txBody>
      </p:sp>
      <p:sp>
        <p:nvSpPr>
          <p:cNvPr id="5" name="Footer Placeholder 4">
            <a:extLst>
              <a:ext uri="{FF2B5EF4-FFF2-40B4-BE49-F238E27FC236}">
                <a16:creationId xmlns:a16="http://schemas.microsoft.com/office/drawing/2014/main" id="{32DC7EB9-4B67-D84F-A8ED-F699A2B65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C6FA4-9362-4541-9FC2-4AF7E9E44211}"/>
              </a:ext>
            </a:extLst>
          </p:cNvPr>
          <p:cNvSpPr>
            <a:spLocks noGrp="1"/>
          </p:cNvSpPr>
          <p:nvPr>
            <p:ph type="sldNum" sz="quarter" idx="12"/>
          </p:nvPr>
        </p:nvSpPr>
        <p:spPr/>
        <p:txBody>
          <a:bodyPr/>
          <a:lstStyle/>
          <a:p>
            <a:fld id="{9D2B1BC7-6B60-C040-BE9D-E5A010FD4C2F}" type="slidenum">
              <a:rPr lang="en-US" smtClean="0"/>
              <a:t>‹#›</a:t>
            </a:fld>
            <a:endParaRPr lang="en-US"/>
          </a:p>
        </p:txBody>
      </p:sp>
      <p:pic>
        <p:nvPicPr>
          <p:cNvPr id="8" name="Picture 7">
            <a:extLst>
              <a:ext uri="{FF2B5EF4-FFF2-40B4-BE49-F238E27FC236}">
                <a16:creationId xmlns:a16="http://schemas.microsoft.com/office/drawing/2014/main" id="{CDE695EB-AD0E-214C-9BFC-57412A486EE0}"/>
              </a:ext>
            </a:extLst>
          </p:cNvPr>
          <p:cNvPicPr>
            <a:picLocks noChangeAspect="1"/>
          </p:cNvPicPr>
          <p:nvPr userDrawn="1"/>
        </p:nvPicPr>
        <p:blipFill>
          <a:blip r:embed="rId2"/>
          <a:stretch>
            <a:fillRect/>
          </a:stretch>
        </p:blipFill>
        <p:spPr>
          <a:xfrm>
            <a:off x="-1" y="33337"/>
            <a:ext cx="12192001" cy="6824663"/>
          </a:xfrm>
          <a:prstGeom prst="rect">
            <a:avLst/>
          </a:prstGeom>
        </p:spPr>
      </p:pic>
      <p:pic>
        <p:nvPicPr>
          <p:cNvPr id="9" name="Picture 8">
            <a:extLst>
              <a:ext uri="{FF2B5EF4-FFF2-40B4-BE49-F238E27FC236}">
                <a16:creationId xmlns:a16="http://schemas.microsoft.com/office/drawing/2014/main" id="{07372B4C-C231-1E41-BD50-246DC989FE52}"/>
              </a:ext>
            </a:extLst>
          </p:cNvPr>
          <p:cNvPicPr>
            <a:picLocks noChangeAspect="1"/>
          </p:cNvPicPr>
          <p:nvPr userDrawn="1"/>
        </p:nvPicPr>
        <p:blipFill>
          <a:blip r:embed="rId3"/>
          <a:stretch>
            <a:fillRect/>
          </a:stretch>
        </p:blipFill>
        <p:spPr>
          <a:xfrm rot="1398867">
            <a:off x="10737057" y="4971315"/>
            <a:ext cx="1181100" cy="1701800"/>
          </a:xfrm>
          <a:prstGeom prst="rect">
            <a:avLst/>
          </a:prstGeom>
        </p:spPr>
      </p:pic>
      <p:pic>
        <p:nvPicPr>
          <p:cNvPr id="10" name="Picture 9">
            <a:extLst>
              <a:ext uri="{FF2B5EF4-FFF2-40B4-BE49-F238E27FC236}">
                <a16:creationId xmlns:a16="http://schemas.microsoft.com/office/drawing/2014/main" id="{16420654-227A-0C4F-96F0-3D3245A5013B}"/>
              </a:ext>
            </a:extLst>
          </p:cNvPr>
          <p:cNvPicPr>
            <a:picLocks noChangeAspect="1"/>
          </p:cNvPicPr>
          <p:nvPr userDrawn="1"/>
        </p:nvPicPr>
        <p:blipFill>
          <a:blip r:embed="rId4"/>
          <a:stretch>
            <a:fillRect/>
          </a:stretch>
        </p:blipFill>
        <p:spPr>
          <a:xfrm>
            <a:off x="0" y="5588000"/>
            <a:ext cx="1600200" cy="1270000"/>
          </a:xfrm>
          <a:prstGeom prst="rect">
            <a:avLst/>
          </a:prstGeom>
        </p:spPr>
      </p:pic>
    </p:spTree>
    <p:extLst>
      <p:ext uri="{BB962C8B-B14F-4D97-AF65-F5344CB8AC3E}">
        <p14:creationId xmlns:p14="http://schemas.microsoft.com/office/powerpoint/2010/main" val="172434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798F-516C-9F43-ACCE-0BF2280B6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A1D03-8972-9A44-A1DC-4577400C85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0A0683-B066-3F42-843A-9EFB91588288}"/>
              </a:ext>
            </a:extLst>
          </p:cNvPr>
          <p:cNvSpPr>
            <a:spLocks noGrp="1"/>
          </p:cNvSpPr>
          <p:nvPr>
            <p:ph type="dt" sz="half" idx="10"/>
          </p:nvPr>
        </p:nvSpPr>
        <p:spPr/>
        <p:txBody>
          <a:bodyPr/>
          <a:lstStyle/>
          <a:p>
            <a:fld id="{4960AEE4-91E3-0547-B4C9-751614D148CA}" type="datetimeFigureOut">
              <a:rPr lang="en-US" smtClean="0"/>
              <a:t>12/10/19</a:t>
            </a:fld>
            <a:endParaRPr lang="en-US"/>
          </a:p>
        </p:txBody>
      </p:sp>
      <p:sp>
        <p:nvSpPr>
          <p:cNvPr id="5" name="Footer Placeholder 4">
            <a:extLst>
              <a:ext uri="{FF2B5EF4-FFF2-40B4-BE49-F238E27FC236}">
                <a16:creationId xmlns:a16="http://schemas.microsoft.com/office/drawing/2014/main" id="{E1BB7E2B-7D9E-EB44-B8DE-01AFA15EB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1BE33A-B834-B442-8EE3-1E30474DEC46}"/>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1808809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5076-F570-4D48-8785-069CA891B6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3041D7-B7D5-F84B-91C0-B80F0551FF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C79B26-3909-E14D-808A-D2A694777EAC}"/>
              </a:ext>
            </a:extLst>
          </p:cNvPr>
          <p:cNvSpPr>
            <a:spLocks noGrp="1"/>
          </p:cNvSpPr>
          <p:nvPr>
            <p:ph type="dt" sz="half" idx="10"/>
          </p:nvPr>
        </p:nvSpPr>
        <p:spPr/>
        <p:txBody>
          <a:bodyPr/>
          <a:lstStyle/>
          <a:p>
            <a:fld id="{4960AEE4-91E3-0547-B4C9-751614D148CA}" type="datetimeFigureOut">
              <a:rPr lang="en-US" smtClean="0"/>
              <a:t>12/10/19</a:t>
            </a:fld>
            <a:endParaRPr lang="en-US"/>
          </a:p>
        </p:txBody>
      </p:sp>
      <p:sp>
        <p:nvSpPr>
          <p:cNvPr id="5" name="Footer Placeholder 4">
            <a:extLst>
              <a:ext uri="{FF2B5EF4-FFF2-40B4-BE49-F238E27FC236}">
                <a16:creationId xmlns:a16="http://schemas.microsoft.com/office/drawing/2014/main" id="{0D4935A1-A2B7-DD41-8993-EFC5791D72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40BDD-51FA-7D4D-8857-C4CD669F458E}"/>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105189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40E75-DB38-DC42-AA6A-151FB63FE3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3DEBE-017B-C44A-ABA5-F45042DD04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8E7AF5-FEC2-2B41-AC93-FB3403F279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E5A655-605F-AF4C-B9E7-B83C516EA747}"/>
              </a:ext>
            </a:extLst>
          </p:cNvPr>
          <p:cNvSpPr>
            <a:spLocks noGrp="1"/>
          </p:cNvSpPr>
          <p:nvPr>
            <p:ph type="dt" sz="half" idx="10"/>
          </p:nvPr>
        </p:nvSpPr>
        <p:spPr/>
        <p:txBody>
          <a:bodyPr/>
          <a:lstStyle/>
          <a:p>
            <a:fld id="{4960AEE4-91E3-0547-B4C9-751614D148CA}" type="datetimeFigureOut">
              <a:rPr lang="en-US" smtClean="0"/>
              <a:t>12/10/19</a:t>
            </a:fld>
            <a:endParaRPr lang="en-US"/>
          </a:p>
        </p:txBody>
      </p:sp>
      <p:sp>
        <p:nvSpPr>
          <p:cNvPr id="6" name="Footer Placeholder 5">
            <a:extLst>
              <a:ext uri="{FF2B5EF4-FFF2-40B4-BE49-F238E27FC236}">
                <a16:creationId xmlns:a16="http://schemas.microsoft.com/office/drawing/2014/main" id="{1D921B26-2114-D04E-8F85-53DB24FAFF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B1BAD9-8C9C-A546-B1A0-2DD03882AB4D}"/>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206831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4C4D5-9E32-804B-81D7-889F05F15B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29629C-10B1-FD40-BAB8-F0C3AAEA2D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E8812B-067B-1F40-AA89-49CEEB5876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A92362-6251-B04F-805D-35DE24DB0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55D1C7-EB56-294C-A589-B7709B1FF1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73EAB4-FD4D-1241-9DD5-9027873111EC}"/>
              </a:ext>
            </a:extLst>
          </p:cNvPr>
          <p:cNvSpPr>
            <a:spLocks noGrp="1"/>
          </p:cNvSpPr>
          <p:nvPr>
            <p:ph type="dt" sz="half" idx="10"/>
          </p:nvPr>
        </p:nvSpPr>
        <p:spPr/>
        <p:txBody>
          <a:bodyPr/>
          <a:lstStyle/>
          <a:p>
            <a:fld id="{4960AEE4-91E3-0547-B4C9-751614D148CA}" type="datetimeFigureOut">
              <a:rPr lang="en-US" smtClean="0"/>
              <a:t>12/10/19</a:t>
            </a:fld>
            <a:endParaRPr lang="en-US"/>
          </a:p>
        </p:txBody>
      </p:sp>
      <p:sp>
        <p:nvSpPr>
          <p:cNvPr id="8" name="Footer Placeholder 7">
            <a:extLst>
              <a:ext uri="{FF2B5EF4-FFF2-40B4-BE49-F238E27FC236}">
                <a16:creationId xmlns:a16="http://schemas.microsoft.com/office/drawing/2014/main" id="{00857D02-87AB-5448-9F7E-BEFA903E86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BCF63B-CB3E-304F-808D-AB9A534FE718}"/>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14831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AA3C8-3530-834E-AA3C-4966204FA0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6E17F9-D9A4-B44E-A511-B6D7FBD5B4E2}"/>
              </a:ext>
            </a:extLst>
          </p:cNvPr>
          <p:cNvSpPr>
            <a:spLocks noGrp="1"/>
          </p:cNvSpPr>
          <p:nvPr>
            <p:ph type="dt" sz="half" idx="10"/>
          </p:nvPr>
        </p:nvSpPr>
        <p:spPr/>
        <p:txBody>
          <a:bodyPr/>
          <a:lstStyle/>
          <a:p>
            <a:fld id="{4960AEE4-91E3-0547-B4C9-751614D148CA}" type="datetimeFigureOut">
              <a:rPr lang="en-US" smtClean="0"/>
              <a:t>12/10/19</a:t>
            </a:fld>
            <a:endParaRPr lang="en-US"/>
          </a:p>
        </p:txBody>
      </p:sp>
      <p:sp>
        <p:nvSpPr>
          <p:cNvPr id="4" name="Footer Placeholder 3">
            <a:extLst>
              <a:ext uri="{FF2B5EF4-FFF2-40B4-BE49-F238E27FC236}">
                <a16:creationId xmlns:a16="http://schemas.microsoft.com/office/drawing/2014/main" id="{EC19D6C5-1880-2440-BAE0-5AB1436E6D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95D508-CF53-5445-B574-F75CF84D7EBA}"/>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63614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9A55A-2084-D14F-B782-F2C777E0390B}"/>
              </a:ext>
            </a:extLst>
          </p:cNvPr>
          <p:cNvSpPr>
            <a:spLocks noGrp="1"/>
          </p:cNvSpPr>
          <p:nvPr>
            <p:ph type="dt" sz="half" idx="10"/>
          </p:nvPr>
        </p:nvSpPr>
        <p:spPr/>
        <p:txBody>
          <a:bodyPr/>
          <a:lstStyle/>
          <a:p>
            <a:fld id="{4960AEE4-91E3-0547-B4C9-751614D148CA}" type="datetimeFigureOut">
              <a:rPr lang="en-US" smtClean="0"/>
              <a:t>12/10/19</a:t>
            </a:fld>
            <a:endParaRPr lang="en-US"/>
          </a:p>
        </p:txBody>
      </p:sp>
      <p:sp>
        <p:nvSpPr>
          <p:cNvPr id="3" name="Footer Placeholder 2">
            <a:extLst>
              <a:ext uri="{FF2B5EF4-FFF2-40B4-BE49-F238E27FC236}">
                <a16:creationId xmlns:a16="http://schemas.microsoft.com/office/drawing/2014/main" id="{7D6B3187-FD84-6C44-9852-4C15ADEAD3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7254F6-3095-294C-8377-336556725DA5}"/>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4070944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C6A43-BB0F-014F-BC6B-C1AFC4EA2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ED9104-CAA0-EC44-852C-C3FD21FA33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873CCA-5B9D-6043-A0B0-B24123A87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B8A78A-451E-0B4D-A260-D3F920B9508F}"/>
              </a:ext>
            </a:extLst>
          </p:cNvPr>
          <p:cNvSpPr>
            <a:spLocks noGrp="1"/>
          </p:cNvSpPr>
          <p:nvPr>
            <p:ph type="dt" sz="half" idx="10"/>
          </p:nvPr>
        </p:nvSpPr>
        <p:spPr/>
        <p:txBody>
          <a:bodyPr/>
          <a:lstStyle/>
          <a:p>
            <a:fld id="{4960AEE4-91E3-0547-B4C9-751614D148CA}" type="datetimeFigureOut">
              <a:rPr lang="en-US" smtClean="0"/>
              <a:t>12/10/19</a:t>
            </a:fld>
            <a:endParaRPr lang="en-US"/>
          </a:p>
        </p:txBody>
      </p:sp>
      <p:sp>
        <p:nvSpPr>
          <p:cNvPr id="6" name="Footer Placeholder 5">
            <a:extLst>
              <a:ext uri="{FF2B5EF4-FFF2-40B4-BE49-F238E27FC236}">
                <a16:creationId xmlns:a16="http://schemas.microsoft.com/office/drawing/2014/main" id="{22A2ED3D-6E09-934F-9A62-B3C16FEE42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6919B-A672-6044-818C-53C7D39B3E8C}"/>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3108780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tiff"/><Relationship Id="rId2" Type="http://schemas.openxmlformats.org/officeDocument/2006/relationships/slideLayout" Target="../slideLayouts/slideLayout2.xml"/><Relationship Id="rId16"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F3135D-8855-E34F-936B-C1AC2B1BB4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652E0F-02B9-F44B-AE85-8A6C7A6B36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C5019-C32D-CD44-AC2F-EA460F211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0AEE4-91E3-0547-B4C9-751614D148CA}" type="datetimeFigureOut">
              <a:rPr lang="en-US" smtClean="0"/>
              <a:t>12/10/19</a:t>
            </a:fld>
            <a:endParaRPr lang="en-US"/>
          </a:p>
        </p:txBody>
      </p:sp>
      <p:sp>
        <p:nvSpPr>
          <p:cNvPr id="5" name="Footer Placeholder 4">
            <a:extLst>
              <a:ext uri="{FF2B5EF4-FFF2-40B4-BE49-F238E27FC236}">
                <a16:creationId xmlns:a16="http://schemas.microsoft.com/office/drawing/2014/main" id="{FC0AE947-3E28-234C-BD2C-2545BA1769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23F97C-E125-BE4D-9450-4045C12C53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B1BC7-6B60-C040-BE9D-E5A010FD4C2F}" type="slidenum">
              <a:rPr lang="en-US" smtClean="0"/>
              <a:t>‹#›</a:t>
            </a:fld>
            <a:endParaRPr lang="en-US"/>
          </a:p>
        </p:txBody>
      </p:sp>
      <p:pic>
        <p:nvPicPr>
          <p:cNvPr id="7" name="Picture 6">
            <a:extLst>
              <a:ext uri="{FF2B5EF4-FFF2-40B4-BE49-F238E27FC236}">
                <a16:creationId xmlns:a16="http://schemas.microsoft.com/office/drawing/2014/main" id="{EF8EDC69-046F-8449-99E9-779D77FB7819}"/>
              </a:ext>
            </a:extLst>
          </p:cNvPr>
          <p:cNvPicPr>
            <a:picLocks noChangeAspect="1"/>
          </p:cNvPicPr>
          <p:nvPr userDrawn="1"/>
        </p:nvPicPr>
        <p:blipFill>
          <a:blip r:embed="rId15"/>
          <a:stretch>
            <a:fillRect/>
          </a:stretch>
        </p:blipFill>
        <p:spPr>
          <a:xfrm>
            <a:off x="-1" y="33337"/>
            <a:ext cx="12192001" cy="6824663"/>
          </a:xfrm>
          <a:prstGeom prst="rect">
            <a:avLst/>
          </a:prstGeom>
        </p:spPr>
      </p:pic>
      <p:pic>
        <p:nvPicPr>
          <p:cNvPr id="8" name="Picture 7">
            <a:extLst>
              <a:ext uri="{FF2B5EF4-FFF2-40B4-BE49-F238E27FC236}">
                <a16:creationId xmlns:a16="http://schemas.microsoft.com/office/drawing/2014/main" id="{5DF54976-4B17-234C-959A-578C4A73B154}"/>
              </a:ext>
            </a:extLst>
          </p:cNvPr>
          <p:cNvPicPr>
            <a:picLocks noChangeAspect="1"/>
          </p:cNvPicPr>
          <p:nvPr userDrawn="1"/>
        </p:nvPicPr>
        <p:blipFill>
          <a:blip r:embed="rId16"/>
          <a:stretch>
            <a:fillRect/>
          </a:stretch>
        </p:blipFill>
        <p:spPr>
          <a:xfrm rot="1398867">
            <a:off x="10737057" y="4971315"/>
            <a:ext cx="1181100" cy="1701800"/>
          </a:xfrm>
          <a:prstGeom prst="rect">
            <a:avLst/>
          </a:prstGeom>
        </p:spPr>
      </p:pic>
      <p:pic>
        <p:nvPicPr>
          <p:cNvPr id="9" name="Picture 8">
            <a:extLst>
              <a:ext uri="{FF2B5EF4-FFF2-40B4-BE49-F238E27FC236}">
                <a16:creationId xmlns:a16="http://schemas.microsoft.com/office/drawing/2014/main" id="{C57EABBE-B5FA-074B-8F91-35E9258FAEC8}"/>
              </a:ext>
            </a:extLst>
          </p:cNvPr>
          <p:cNvPicPr>
            <a:picLocks noChangeAspect="1"/>
          </p:cNvPicPr>
          <p:nvPr userDrawn="1"/>
        </p:nvPicPr>
        <p:blipFill>
          <a:blip r:embed="rId17"/>
          <a:stretch>
            <a:fillRect/>
          </a:stretch>
        </p:blipFill>
        <p:spPr>
          <a:xfrm>
            <a:off x="0" y="5588000"/>
            <a:ext cx="1600200" cy="1270000"/>
          </a:xfrm>
          <a:prstGeom prst="rect">
            <a:avLst/>
          </a:prstGeom>
        </p:spPr>
      </p:pic>
    </p:spTree>
    <p:extLst>
      <p:ext uri="{BB962C8B-B14F-4D97-AF65-F5344CB8AC3E}">
        <p14:creationId xmlns:p14="http://schemas.microsoft.com/office/powerpoint/2010/main" val="233253065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msduckworthsclassroom.com/product-page/full-sow-forgeorge-orwell-s-1984-ibdp" TargetMode="External"/><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hyperlink" Target="https://twitter.com/duckworth_ms" TargetMode="External"/><Relationship Id="rId5" Type="http://schemas.openxmlformats.org/officeDocument/2006/relationships/hyperlink" Target="https://www.facebook.com/MsDuckworthsClassroom/" TargetMode="External"/><Relationship Id="rId4" Type="http://schemas.openxmlformats.org/officeDocument/2006/relationships/hyperlink" Target="https://www.instagram.com/msduckworths_classro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6B365D5-55A9-4531-B834-02C8988B0816}"/>
              </a:ext>
            </a:extLst>
          </p:cNvPr>
          <p:cNvSpPr>
            <a:spLocks noGrp="1"/>
          </p:cNvSpPr>
          <p:nvPr>
            <p:ph type="ctrTitle"/>
          </p:nvPr>
        </p:nvSpPr>
        <p:spPr>
          <a:xfrm>
            <a:off x="655320" y="2671011"/>
            <a:ext cx="5257803" cy="2427120"/>
          </a:xfrm>
        </p:spPr>
        <p:txBody>
          <a:bodyPr anchor="t">
            <a:normAutofit/>
          </a:bodyPr>
          <a:lstStyle/>
          <a:p>
            <a:pPr algn="l"/>
            <a:r>
              <a:rPr lang="en-US">
                <a:latin typeface="Berlin Sans FB" panose="020E0602020502020306" pitchFamily="34" charset="77"/>
              </a:rPr>
              <a:t>Approaching the novel</a:t>
            </a:r>
            <a:endParaRPr lang="en-GB">
              <a:latin typeface="Berlin Sans FB" panose="020E0602020502020306" pitchFamily="34" charset="77"/>
            </a:endParaRPr>
          </a:p>
        </p:txBody>
      </p:sp>
      <p:sp>
        <p:nvSpPr>
          <p:cNvPr id="16" name="Subtitle 4">
            <a:extLst>
              <a:ext uri="{FF2B5EF4-FFF2-40B4-BE49-F238E27FC236}">
                <a16:creationId xmlns:a16="http://schemas.microsoft.com/office/drawing/2014/main" id="{8ED18416-387A-4701-9A53-FDFFB6753886}"/>
              </a:ext>
            </a:extLst>
          </p:cNvPr>
          <p:cNvSpPr>
            <a:spLocks noGrp="1"/>
          </p:cNvSpPr>
          <p:nvPr>
            <p:ph type="subTitle" idx="1"/>
          </p:nvPr>
        </p:nvSpPr>
        <p:spPr>
          <a:xfrm>
            <a:off x="582731" y="4632961"/>
            <a:ext cx="4758891" cy="1655762"/>
          </a:xfrm>
        </p:spPr>
        <p:style>
          <a:lnRef idx="2">
            <a:schemeClr val="accent2"/>
          </a:lnRef>
          <a:fillRef idx="1">
            <a:schemeClr val="lt1"/>
          </a:fillRef>
          <a:effectRef idx="0">
            <a:schemeClr val="accent2"/>
          </a:effectRef>
          <a:fontRef idx="minor">
            <a:schemeClr val="dk1"/>
          </a:fontRef>
        </p:style>
        <p:txBody>
          <a:bodyPr anchor="b">
            <a:normAutofit/>
          </a:bodyPr>
          <a:lstStyle/>
          <a:p>
            <a:pPr algn="l"/>
            <a:r>
              <a:rPr lang="en-US" sz="1900" b="1" dirty="0"/>
              <a:t>Today we will:</a:t>
            </a:r>
          </a:p>
          <a:p>
            <a:pPr algn="l"/>
            <a:r>
              <a:rPr lang="en-US" sz="1900" b="1" dirty="0"/>
              <a:t>Use our contextual knowledge to interpret the opening of the novel</a:t>
            </a:r>
          </a:p>
          <a:p>
            <a:pPr algn="l"/>
            <a:r>
              <a:rPr lang="en-US" sz="1900" b="1" dirty="0"/>
              <a:t>Begin to </a:t>
            </a:r>
            <a:r>
              <a:rPr lang="en-US" sz="1900" b="1" dirty="0" err="1"/>
              <a:t>analyse</a:t>
            </a:r>
            <a:r>
              <a:rPr lang="en-US" sz="1900" b="1" dirty="0"/>
              <a:t> character, narrative perspective, setting, tone &amp; themes</a:t>
            </a:r>
            <a:endParaRPr lang="en-GB" sz="1900" b="1" dirty="0"/>
          </a:p>
        </p:txBody>
      </p:sp>
      <p:cxnSp>
        <p:nvCxnSpPr>
          <p:cNvPr id="23" name="Straight Arrow Connector 22">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descr="A pair of sunglasses on a table&#10;&#10;Description automatically generated">
            <a:extLst>
              <a:ext uri="{FF2B5EF4-FFF2-40B4-BE49-F238E27FC236}">
                <a16:creationId xmlns:a16="http://schemas.microsoft.com/office/drawing/2014/main" id="{858CC9C9-D0EC-EC40-B839-4A2507FC874A}"/>
              </a:ext>
            </a:extLst>
          </p:cNvPr>
          <p:cNvPicPr>
            <a:picLocks noChangeAspect="1"/>
          </p:cNvPicPr>
          <p:nvPr/>
        </p:nvPicPr>
        <p:blipFill rotWithShape="1">
          <a:blip r:embed="rId3"/>
          <a:srcRect l="18839" r="2652" b="-1"/>
          <a:stretch/>
        </p:blipFill>
        <p:spPr>
          <a:xfrm>
            <a:off x="5913124"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18" name="TextBox 17">
            <a:extLst>
              <a:ext uri="{FF2B5EF4-FFF2-40B4-BE49-F238E27FC236}">
                <a16:creationId xmlns:a16="http://schemas.microsoft.com/office/drawing/2014/main" id="{EC8D6DF2-34A0-2643-8465-2A98CBB35274}"/>
              </a:ext>
            </a:extLst>
          </p:cNvPr>
          <p:cNvSpPr txBox="1"/>
          <p:nvPr/>
        </p:nvSpPr>
        <p:spPr>
          <a:xfrm>
            <a:off x="274320" y="169817"/>
            <a:ext cx="148168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Date:               </a:t>
            </a:r>
            <a:endParaRPr lang="en-GB" dirty="0"/>
          </a:p>
        </p:txBody>
      </p:sp>
    </p:spTree>
    <p:extLst>
      <p:ext uri="{BB962C8B-B14F-4D97-AF65-F5344CB8AC3E}">
        <p14:creationId xmlns:p14="http://schemas.microsoft.com/office/powerpoint/2010/main" val="299793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1A98-F5D6-48BE-8ED7-9C95B2ABCC2D}"/>
              </a:ext>
            </a:extLst>
          </p:cNvPr>
          <p:cNvSpPr>
            <a:spLocks noGrp="1"/>
          </p:cNvSpPr>
          <p:nvPr>
            <p:ph type="title"/>
          </p:nvPr>
        </p:nvSpPr>
        <p:spPr>
          <a:xfrm>
            <a:off x="291363" y="444843"/>
            <a:ext cx="3657600" cy="5080904"/>
          </a:xfr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b">
            <a:normAutofit fontScale="90000"/>
          </a:bodyPr>
          <a:lstStyle/>
          <a:p>
            <a:pPr algn="ctr"/>
            <a:r>
              <a:rPr lang="en-US" sz="4800" kern="1200" dirty="0">
                <a:solidFill>
                  <a:srgbClr val="FFFFFF"/>
                </a:solidFill>
                <a:latin typeface="+mj-lt"/>
                <a:ea typeface="+mj-ea"/>
                <a:cs typeface="+mj-cs"/>
              </a:rPr>
              <a:t>Before we begin to read, let’s think about the criteria.</a:t>
            </a: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What are you assessed on for P2?</a:t>
            </a:r>
          </a:p>
        </p:txBody>
      </p:sp>
      <p:graphicFrame>
        <p:nvGraphicFramePr>
          <p:cNvPr id="5" name="Table 4">
            <a:extLst>
              <a:ext uri="{FF2B5EF4-FFF2-40B4-BE49-F238E27FC236}">
                <a16:creationId xmlns:a16="http://schemas.microsoft.com/office/drawing/2014/main" id="{CC2DC7CC-17AC-6D4B-ACAF-0A3AC0236E5D}"/>
              </a:ext>
            </a:extLst>
          </p:cNvPr>
          <p:cNvGraphicFramePr>
            <a:graphicFrameLocks noGrp="1"/>
          </p:cNvGraphicFramePr>
          <p:nvPr>
            <p:extLst>
              <p:ext uri="{D42A27DB-BD31-4B8C-83A1-F6EECF244321}">
                <p14:modId xmlns:p14="http://schemas.microsoft.com/office/powerpoint/2010/main" val="3640475803"/>
              </p:ext>
            </p:extLst>
          </p:nvPr>
        </p:nvGraphicFramePr>
        <p:xfrm>
          <a:off x="4386650" y="96177"/>
          <a:ext cx="7543798" cy="6761823"/>
        </p:xfrm>
        <a:graphic>
          <a:graphicData uri="http://schemas.openxmlformats.org/drawingml/2006/table">
            <a:tbl>
              <a:tblPr firstRow="1" bandRow="1">
                <a:tableStyleId>{0E3FDE45-AF77-4B5C-9715-49D594BDF05E}</a:tableStyleId>
              </a:tblPr>
              <a:tblGrid>
                <a:gridCol w="1657699">
                  <a:extLst>
                    <a:ext uri="{9D8B030D-6E8A-4147-A177-3AD203B41FA5}">
                      <a16:colId xmlns:a16="http://schemas.microsoft.com/office/drawing/2014/main" val="2607404114"/>
                    </a:ext>
                  </a:extLst>
                </a:gridCol>
                <a:gridCol w="5886099">
                  <a:extLst>
                    <a:ext uri="{9D8B030D-6E8A-4147-A177-3AD203B41FA5}">
                      <a16:colId xmlns:a16="http://schemas.microsoft.com/office/drawing/2014/main" val="3391160915"/>
                    </a:ext>
                  </a:extLst>
                </a:gridCol>
              </a:tblGrid>
              <a:tr h="2372703">
                <a:tc>
                  <a:txBody>
                    <a:bodyPr/>
                    <a:lstStyle/>
                    <a:p>
                      <a:r>
                        <a:rPr lang="en-GB" sz="1800" kern="1200" dirty="0">
                          <a:effectLst/>
                        </a:rPr>
                        <a:t>Criterion A:</a:t>
                      </a:r>
                      <a:endParaRPr lang="en-US" dirty="0"/>
                    </a:p>
                  </a:txBody>
                  <a:tcPr/>
                </a:tc>
                <a:tc>
                  <a:txBody>
                    <a:bodyPr/>
                    <a:lstStyle/>
                    <a:p>
                      <a:r>
                        <a:rPr lang="en-GB" sz="1800" kern="1200" dirty="0">
                          <a:effectLst/>
                        </a:rPr>
                        <a:t>Knowledge, understanding and interpretation </a:t>
                      </a:r>
                      <a:endParaRPr lang="en-GB" dirty="0"/>
                    </a:p>
                    <a:p>
                      <a:r>
                        <a:rPr lang="en-GB" sz="1800" kern="1200" dirty="0">
                          <a:effectLst/>
                        </a:rPr>
                        <a:t>How much knowledge and understanding does the candidate demonstrate of the works? </a:t>
                      </a:r>
                    </a:p>
                    <a:p>
                      <a:r>
                        <a:rPr lang="en-GB" sz="1800" kern="1200" dirty="0">
                          <a:effectLst/>
                        </a:rPr>
                        <a:t>To what extent does the candidate make use of knowledge and understanding of the works to draw conclusions about their similarities and differences in relation to the question? </a:t>
                      </a:r>
                    </a:p>
                    <a:p>
                      <a:endParaRPr lang="en-US" dirty="0"/>
                    </a:p>
                  </a:txBody>
                  <a:tcPr/>
                </a:tc>
                <a:extLst>
                  <a:ext uri="{0D108BD9-81ED-4DB2-BD59-A6C34878D82A}">
                    <a16:rowId xmlns:a16="http://schemas.microsoft.com/office/drawing/2014/main" val="2301758494"/>
                  </a:ext>
                </a:extLst>
              </a:tr>
              <a:tr h="63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u="none" strike="noStrike" kern="1200" cap="none" spc="0" normalizeH="0" baseline="0" noProof="0" dirty="0">
                          <a:ln>
                            <a:noFill/>
                          </a:ln>
                          <a:effectLst/>
                          <a:uLnTx/>
                          <a:uFillTx/>
                        </a:rPr>
                        <a:t>Criterion B:</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tc>
                <a:tc>
                  <a:txBody>
                    <a:bodyPr/>
                    <a:lstStyle/>
                    <a:p>
                      <a:r>
                        <a:rPr lang="en-GB" sz="1800" kern="1200" dirty="0">
                          <a:solidFill>
                            <a:schemeClr val="tx1"/>
                          </a:solidFill>
                          <a:effectLst/>
                          <a:latin typeface="+mn-lt"/>
                          <a:ea typeface="+mn-ea"/>
                          <a:cs typeface="+mn-cs"/>
                        </a:rPr>
                        <a:t>To what extent does the candidate analyse and evaluate how the choices of language, technique and style, and/or broader authorial choices, shape meaning? </a:t>
                      </a:r>
                      <a:endParaRPr lang="en-GB" dirty="0"/>
                    </a:p>
                    <a:p>
                      <a:r>
                        <a:rPr lang="en-GB" sz="1800" kern="1200" dirty="0">
                          <a:solidFill>
                            <a:schemeClr val="tx1"/>
                          </a:solidFill>
                          <a:effectLst/>
                          <a:latin typeface="+mn-lt"/>
                          <a:ea typeface="+mn-ea"/>
                          <a:cs typeface="+mn-cs"/>
                        </a:rPr>
                        <a:t>How effectively does the candidate use analysis and evaluation skills to compare and contrast both works? </a:t>
                      </a:r>
                      <a:endParaRPr lang="en-GB" dirty="0"/>
                    </a:p>
                    <a:p>
                      <a:endParaRPr lang="en-US" dirty="0"/>
                    </a:p>
                  </a:txBody>
                  <a:tcPr/>
                </a:tc>
                <a:extLst>
                  <a:ext uri="{0D108BD9-81ED-4DB2-BD59-A6C34878D82A}">
                    <a16:rowId xmlns:a16="http://schemas.microsoft.com/office/drawing/2014/main" val="2253462266"/>
                  </a:ext>
                </a:extLst>
              </a:tr>
              <a:tr h="63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u="none" strike="noStrike" kern="1200" cap="none" spc="0" normalizeH="0" baseline="0" noProof="0" dirty="0">
                          <a:ln>
                            <a:noFill/>
                          </a:ln>
                          <a:effectLst/>
                          <a:uLnTx/>
                          <a:uFillTx/>
                        </a:rPr>
                        <a:t>Criterion C:</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How well structured, balanced and focused is the presentation of ideas? </a:t>
                      </a:r>
                      <a:endParaRPr lang="en-GB" dirty="0"/>
                    </a:p>
                    <a:p>
                      <a:endParaRPr lang="en-US" dirty="0"/>
                    </a:p>
                  </a:txBody>
                  <a:tcPr/>
                </a:tc>
                <a:extLst>
                  <a:ext uri="{0D108BD9-81ED-4DB2-BD59-A6C34878D82A}">
                    <a16:rowId xmlns:a16="http://schemas.microsoft.com/office/drawing/2014/main" val="1283386615"/>
                  </a:ext>
                </a:extLst>
              </a:tr>
              <a:tr h="63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u="none" strike="noStrike" kern="1200" cap="none" spc="0" normalizeH="0" baseline="0" noProof="0" dirty="0">
                          <a:ln>
                            <a:noFill/>
                          </a:ln>
                          <a:effectLst/>
                          <a:uLnTx/>
                          <a:uFillTx/>
                        </a:rPr>
                        <a:t>Criterion D:</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tc>
                <a:tc>
                  <a:txBody>
                    <a:bodyPr/>
                    <a:lstStyle/>
                    <a:p>
                      <a:r>
                        <a:rPr lang="en-GB" sz="1800" kern="1200" dirty="0">
                          <a:solidFill>
                            <a:schemeClr val="tx1"/>
                          </a:solidFill>
                          <a:effectLst/>
                          <a:latin typeface="+mn-lt"/>
                          <a:ea typeface="+mn-ea"/>
                          <a:cs typeface="+mn-cs"/>
                        </a:rPr>
                        <a:t>How clear, varied and accurate is the language? </a:t>
                      </a:r>
                      <a:endParaRPr lang="en-GB" dirty="0"/>
                    </a:p>
                    <a:p>
                      <a:r>
                        <a:rPr lang="en-GB" sz="1800" kern="1200" dirty="0">
                          <a:solidFill>
                            <a:schemeClr val="tx1"/>
                          </a:solidFill>
                          <a:effectLst/>
                          <a:latin typeface="+mn-lt"/>
                          <a:ea typeface="+mn-ea"/>
                          <a:cs typeface="+mn-cs"/>
                        </a:rPr>
                        <a:t>How appropriate is the choice of register and style? (“Register” refers, in this context, to the candidate’s use of elements such as vocabulary, tone, sentence structure and terminology appropriate to the essay). </a:t>
                      </a:r>
                      <a:endParaRPr lang="en-GB" dirty="0"/>
                    </a:p>
                    <a:p>
                      <a:endParaRPr lang="en-US" dirty="0"/>
                    </a:p>
                  </a:txBody>
                  <a:tcPr/>
                </a:tc>
                <a:extLst>
                  <a:ext uri="{0D108BD9-81ED-4DB2-BD59-A6C34878D82A}">
                    <a16:rowId xmlns:a16="http://schemas.microsoft.com/office/drawing/2014/main" val="2750876364"/>
                  </a:ext>
                </a:extLst>
              </a:tr>
            </a:tbl>
          </a:graphicData>
        </a:graphic>
      </p:graphicFrame>
      <p:sp>
        <p:nvSpPr>
          <p:cNvPr id="6" name="Oval 5">
            <a:extLst>
              <a:ext uri="{FF2B5EF4-FFF2-40B4-BE49-F238E27FC236}">
                <a16:creationId xmlns:a16="http://schemas.microsoft.com/office/drawing/2014/main" id="{9564F832-5F9F-0747-8ED6-33AC9BF3237F}"/>
              </a:ext>
            </a:extLst>
          </p:cNvPr>
          <p:cNvSpPr/>
          <p:nvPr/>
        </p:nvSpPr>
        <p:spPr>
          <a:xfrm>
            <a:off x="3880511" y="1865870"/>
            <a:ext cx="8556075" cy="27679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AA36D30-A6B5-594F-A23D-17406674D49D}"/>
              </a:ext>
            </a:extLst>
          </p:cNvPr>
          <p:cNvSpPr txBox="1"/>
          <p:nvPr/>
        </p:nvSpPr>
        <p:spPr>
          <a:xfrm>
            <a:off x="2247491" y="1681204"/>
            <a:ext cx="5248296"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a:t>We will begin by focusing on Criterion B</a:t>
            </a:r>
          </a:p>
        </p:txBody>
      </p:sp>
    </p:spTree>
    <p:extLst>
      <p:ext uri="{BB962C8B-B14F-4D97-AF65-F5344CB8AC3E}">
        <p14:creationId xmlns:p14="http://schemas.microsoft.com/office/powerpoint/2010/main" val="349717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all, man, person, indoor&#10;&#10;Description generated with very high confidence">
            <a:extLst>
              <a:ext uri="{FF2B5EF4-FFF2-40B4-BE49-F238E27FC236}">
                <a16:creationId xmlns:a16="http://schemas.microsoft.com/office/drawing/2014/main" id="{7BE613F8-B50C-3B48-A03D-A81919D7F126}"/>
              </a:ext>
            </a:extLst>
          </p:cNvPr>
          <p:cNvPicPr>
            <a:picLocks noChangeAspect="1"/>
          </p:cNvPicPr>
          <p:nvPr/>
        </p:nvPicPr>
        <p:blipFill rotWithShape="1">
          <a:blip r:embed="rId2"/>
          <a:srcRect l="12000" r="-1" b="-1"/>
          <a:stretch/>
        </p:blipFill>
        <p:spPr>
          <a:xfrm>
            <a:off x="20" y="1"/>
            <a:ext cx="12191980" cy="6857999"/>
          </a:xfrm>
          <a:prstGeom prst="rect">
            <a:avLst/>
          </a:prstGeom>
        </p:spPr>
      </p:pic>
      <p:sp>
        <p:nvSpPr>
          <p:cNvPr id="2" name="Title 1">
            <a:extLst>
              <a:ext uri="{FF2B5EF4-FFF2-40B4-BE49-F238E27FC236}">
                <a16:creationId xmlns:a16="http://schemas.microsoft.com/office/drawing/2014/main" id="{6483D316-FE96-F243-AB5B-E87C212FEC6D}"/>
              </a:ext>
            </a:extLst>
          </p:cNvPr>
          <p:cNvSpPr>
            <a:spLocks noGrp="1"/>
          </p:cNvSpPr>
          <p:nvPr>
            <p:ph type="title"/>
          </p:nvPr>
        </p:nvSpPr>
        <p:spPr>
          <a:xfrm>
            <a:off x="803601" y="2919074"/>
            <a:ext cx="9966960" cy="2552091"/>
          </a:xfrm>
        </p:spPr>
        <p:txBody>
          <a:bodyPr vert="horz" lIns="91440" tIns="45720" rIns="91440" bIns="45720" rtlCol="0" anchor="ctr">
            <a:normAutofit/>
          </a:bodyPr>
          <a:lstStyle/>
          <a:p>
            <a:pPr algn="ctr"/>
            <a:r>
              <a:rPr lang="en-US" sz="8000" b="1" dirty="0">
                <a:solidFill>
                  <a:srgbClr val="FFFFFF"/>
                </a:solidFill>
              </a:rPr>
              <a:t>Narrative style</a:t>
            </a:r>
          </a:p>
        </p:txBody>
      </p:sp>
      <p:sp>
        <p:nvSpPr>
          <p:cNvPr id="3" name="Content Placeholder 2">
            <a:extLst>
              <a:ext uri="{FF2B5EF4-FFF2-40B4-BE49-F238E27FC236}">
                <a16:creationId xmlns:a16="http://schemas.microsoft.com/office/drawing/2014/main" id="{0A63513C-C616-FD42-91A2-9A0E818BACC6}"/>
              </a:ext>
            </a:extLst>
          </p:cNvPr>
          <p:cNvSpPr>
            <a:spLocks noGrp="1"/>
          </p:cNvSpPr>
          <p:nvPr>
            <p:ph idx="1"/>
          </p:nvPr>
        </p:nvSpPr>
        <p:spPr>
          <a:xfrm>
            <a:off x="2313650" y="5058544"/>
            <a:ext cx="7891272" cy="1799455"/>
          </a:xfrm>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20000"/>
          </a:bodyPr>
          <a:lstStyle/>
          <a:p>
            <a:pPr marL="0" indent="0" algn="ctr">
              <a:buNone/>
            </a:pPr>
            <a:r>
              <a:rPr lang="en-US" sz="3100" dirty="0">
                <a:solidFill>
                  <a:schemeClr val="bg1"/>
                </a:solidFill>
              </a:rPr>
              <a:t>3</a:t>
            </a:r>
            <a:r>
              <a:rPr lang="en-US" sz="3100" baseline="30000" dirty="0">
                <a:solidFill>
                  <a:schemeClr val="bg1"/>
                </a:solidFill>
              </a:rPr>
              <a:t>rd</a:t>
            </a:r>
            <a:r>
              <a:rPr lang="en-US" sz="3100" dirty="0">
                <a:solidFill>
                  <a:schemeClr val="bg1"/>
                </a:solidFill>
              </a:rPr>
              <a:t> person limited omniscient narrative:</a:t>
            </a:r>
          </a:p>
          <a:p>
            <a:pPr marL="0" indent="0" algn="ctr">
              <a:buNone/>
            </a:pPr>
            <a:r>
              <a:rPr lang="en-US" dirty="0"/>
              <a:t>A </a:t>
            </a:r>
            <a:r>
              <a:rPr lang="en-US" b="1" dirty="0"/>
              <a:t>third</a:t>
            </a:r>
            <a:r>
              <a:rPr lang="en-US" dirty="0"/>
              <a:t>-</a:t>
            </a:r>
            <a:r>
              <a:rPr lang="en-US" b="1" dirty="0"/>
              <a:t>person</a:t>
            </a:r>
            <a:r>
              <a:rPr lang="en-US" dirty="0"/>
              <a:t> point of view can be </a:t>
            </a:r>
            <a:r>
              <a:rPr lang="en-US" b="1" dirty="0"/>
              <a:t>omniscient</a:t>
            </a:r>
            <a:r>
              <a:rPr lang="en-US" dirty="0"/>
              <a:t>, in which the </a:t>
            </a:r>
            <a:r>
              <a:rPr lang="en-US" b="1" dirty="0"/>
              <a:t>narrator</a:t>
            </a:r>
            <a:r>
              <a:rPr lang="en-US" dirty="0"/>
              <a:t> knows all of the thoughts and feelings of all of the characters in the story, or it can be </a:t>
            </a:r>
            <a:r>
              <a:rPr lang="en-US" b="1" dirty="0"/>
              <a:t>limited</a:t>
            </a:r>
            <a:r>
              <a:rPr lang="en-US" dirty="0"/>
              <a:t>. If it's </a:t>
            </a:r>
            <a:r>
              <a:rPr lang="en-US" b="1" dirty="0"/>
              <a:t>limited</a:t>
            </a:r>
            <a:r>
              <a:rPr lang="en-US" dirty="0"/>
              <a:t>, the </a:t>
            </a:r>
            <a:r>
              <a:rPr lang="en-US" b="1" dirty="0"/>
              <a:t>narrator</a:t>
            </a:r>
            <a:r>
              <a:rPr lang="en-US" dirty="0"/>
              <a:t> only relates his or her own thoughts, feelings, and knowledge of various situations and other characters</a:t>
            </a:r>
            <a:endParaRPr lang="en-US" sz="2400" dirty="0">
              <a:solidFill>
                <a:schemeClr val="bg1"/>
              </a:solidFill>
            </a:endParaRPr>
          </a:p>
        </p:txBody>
      </p:sp>
      <p:sp>
        <p:nvSpPr>
          <p:cNvPr id="5" name="TextBox 4">
            <a:extLst>
              <a:ext uri="{FF2B5EF4-FFF2-40B4-BE49-F238E27FC236}">
                <a16:creationId xmlns:a16="http://schemas.microsoft.com/office/drawing/2014/main" id="{5C291E0D-2C7B-4058-8114-612F259B45DF}"/>
              </a:ext>
            </a:extLst>
          </p:cNvPr>
          <p:cNvSpPr txBox="1"/>
          <p:nvPr/>
        </p:nvSpPr>
        <p:spPr>
          <a:xfrm>
            <a:off x="7560129" y="289947"/>
            <a:ext cx="4016829"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a:t>Why do you think Orwell chooses this style?</a:t>
            </a:r>
            <a:endParaRPr lang="en-GB" sz="2800" dirty="0"/>
          </a:p>
        </p:txBody>
      </p:sp>
    </p:spTree>
    <p:extLst>
      <p:ext uri="{BB962C8B-B14F-4D97-AF65-F5344CB8AC3E}">
        <p14:creationId xmlns:p14="http://schemas.microsoft.com/office/powerpoint/2010/main" val="690021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sitting, table, pair, white&#10;&#10;Description automatically generated">
            <a:extLst>
              <a:ext uri="{FF2B5EF4-FFF2-40B4-BE49-F238E27FC236}">
                <a16:creationId xmlns:a16="http://schemas.microsoft.com/office/drawing/2014/main" id="{FBA7463D-A16D-2349-BB97-CA03A280D69F}"/>
              </a:ext>
            </a:extLst>
          </p:cNvPr>
          <p:cNvPicPr>
            <a:picLocks noChangeAspect="1"/>
          </p:cNvPicPr>
          <p:nvPr/>
        </p:nvPicPr>
        <p:blipFill rotWithShape="1">
          <a:blip r:embed="rId2"/>
          <a:srcRect t="1316"/>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A2FFC52-31FB-EA4D-BDE6-03402C6B9392}"/>
              </a:ext>
            </a:extLst>
          </p:cNvPr>
          <p:cNvSpPr>
            <a:spLocks noGrp="1"/>
          </p:cNvSpPr>
          <p:nvPr>
            <p:ph type="title"/>
          </p:nvPr>
        </p:nvSpPr>
        <p:spPr>
          <a:xfrm>
            <a:off x="709448" y="1913950"/>
            <a:ext cx="4204137" cy="1342754"/>
          </a:xfr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algn="ctr"/>
            <a:r>
              <a:rPr lang="en-US" sz="3600" kern="1200" dirty="0">
                <a:latin typeface="Berlin Sans FB" panose="020E0602020502020306" pitchFamily="34" charset="77"/>
                <a:ea typeface="+mj-ea"/>
                <a:cs typeface="+mj-cs"/>
              </a:rPr>
              <a:t>Close Analysis of Chapter 1</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ACCB5BD-09CF-43F7-8883-1D7C3FCE157C}"/>
              </a:ext>
            </a:extLst>
          </p:cNvPr>
          <p:cNvGraphicFramePr>
            <a:graphicFrameLocks noGrp="1"/>
          </p:cNvGraphicFramePr>
          <p:nvPr>
            <p:ph idx="1"/>
            <p:extLst>
              <p:ext uri="{D42A27DB-BD31-4B8C-83A1-F6EECF244321}">
                <p14:modId xmlns:p14="http://schemas.microsoft.com/office/powerpoint/2010/main" val="4151812291"/>
              </p:ext>
            </p:extLst>
          </p:nvPr>
        </p:nvGraphicFramePr>
        <p:xfrm>
          <a:off x="525516" y="3417573"/>
          <a:ext cx="4593021" cy="2619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B7F0056-F6F7-4344-AF61-E359C8A68788}"/>
              </a:ext>
            </a:extLst>
          </p:cNvPr>
          <p:cNvSpPr txBox="1"/>
          <p:nvPr/>
        </p:nvSpPr>
        <p:spPr>
          <a:xfrm>
            <a:off x="6095999" y="3928087"/>
            <a:ext cx="5406068" cy="1323439"/>
          </a:xfrm>
          <a:prstGeom prst="rect">
            <a:avLst/>
          </a:prstGeom>
          <a:noFill/>
        </p:spPr>
        <p:txBody>
          <a:bodyPr wrap="square" rtlCol="0">
            <a:spAutoFit/>
          </a:bodyPr>
          <a:lstStyle/>
          <a:p>
            <a:r>
              <a:rPr lang="en-US" sz="4000" dirty="0"/>
              <a:t>Quick brainstorm in pairs – 5 minutes.</a:t>
            </a:r>
          </a:p>
        </p:txBody>
      </p:sp>
    </p:spTree>
    <p:extLst>
      <p:ext uri="{BB962C8B-B14F-4D97-AF65-F5344CB8AC3E}">
        <p14:creationId xmlns:p14="http://schemas.microsoft.com/office/powerpoint/2010/main" val="4255816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90A7-EF82-483C-9378-7DA87EDD9DAF}"/>
              </a:ext>
            </a:extLst>
          </p:cNvPr>
          <p:cNvSpPr>
            <a:spLocks noGrp="1"/>
          </p:cNvSpPr>
          <p:nvPr>
            <p:ph type="title"/>
          </p:nvPr>
        </p:nvSpPr>
        <p:spPr>
          <a:xfrm>
            <a:off x="148046" y="814296"/>
            <a:ext cx="4002076" cy="4795408"/>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en-US" sz="4900" dirty="0"/>
              <a:t>Chapter 1</a:t>
            </a:r>
            <a:br>
              <a:rPr lang="en-US" dirty="0"/>
            </a:br>
            <a:br>
              <a:rPr lang="en-US" dirty="0"/>
            </a:br>
            <a:r>
              <a:rPr lang="en-US" sz="4000" dirty="0"/>
              <a:t>Always ask yourself: </a:t>
            </a:r>
            <a:br>
              <a:rPr lang="en-US" sz="4000" dirty="0"/>
            </a:br>
            <a:r>
              <a:rPr lang="en-US" sz="4000" dirty="0"/>
              <a:t>What does Orwell show you? </a:t>
            </a:r>
            <a:br>
              <a:rPr lang="en-US" sz="4000" dirty="0"/>
            </a:br>
            <a:r>
              <a:rPr lang="en-US" sz="4000" dirty="0"/>
              <a:t>How does he show you? </a:t>
            </a:r>
            <a:br>
              <a:rPr lang="en-US" sz="4000" dirty="0"/>
            </a:br>
            <a:r>
              <a:rPr lang="en-US" sz="4000" dirty="0"/>
              <a:t>Why does he show you this?</a:t>
            </a:r>
            <a:endParaRPr lang="en-GB" dirty="0"/>
          </a:p>
        </p:txBody>
      </p:sp>
      <p:graphicFrame>
        <p:nvGraphicFramePr>
          <p:cNvPr id="5" name="Content Placeholder 2">
            <a:extLst>
              <a:ext uri="{FF2B5EF4-FFF2-40B4-BE49-F238E27FC236}">
                <a16:creationId xmlns:a16="http://schemas.microsoft.com/office/drawing/2014/main" id="{0740081D-75CB-41DD-BEE1-DE10A74EB354}"/>
              </a:ext>
            </a:extLst>
          </p:cNvPr>
          <p:cNvGraphicFramePr>
            <a:graphicFrameLocks noGrp="1"/>
          </p:cNvGraphicFramePr>
          <p:nvPr>
            <p:ph idx="1"/>
          </p:nvPr>
        </p:nvGraphicFramePr>
        <p:xfrm>
          <a:off x="4545874" y="0"/>
          <a:ext cx="749808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ular Callout 3">
            <a:extLst>
              <a:ext uri="{FF2B5EF4-FFF2-40B4-BE49-F238E27FC236}">
                <a16:creationId xmlns:a16="http://schemas.microsoft.com/office/drawing/2014/main" id="{EBBFA353-E50A-024A-9144-D3E98F2F4AAA}"/>
              </a:ext>
            </a:extLst>
          </p:cNvPr>
          <p:cNvSpPr/>
          <p:nvPr/>
        </p:nvSpPr>
        <p:spPr>
          <a:xfrm>
            <a:off x="6681197" y="2388983"/>
            <a:ext cx="1825129" cy="1040017"/>
          </a:xfrm>
          <a:prstGeom prst="wedgeRoundRectCallout">
            <a:avLst>
              <a:gd name="adj1" fmla="val 85719"/>
              <a:gd name="adj2" fmla="val 6643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Think about context as we read. How can you use this to develop your interpretation?</a:t>
            </a:r>
          </a:p>
        </p:txBody>
      </p:sp>
      <p:pic>
        <p:nvPicPr>
          <p:cNvPr id="6" name="Picture 5" descr="A close up of a mans face&#10;&#10;Description automatically generated">
            <a:extLst>
              <a:ext uri="{FF2B5EF4-FFF2-40B4-BE49-F238E27FC236}">
                <a16:creationId xmlns:a16="http://schemas.microsoft.com/office/drawing/2014/main" id="{34999FDA-ACB6-094C-9114-EB9B959C52BC}"/>
              </a:ext>
            </a:extLst>
          </p:cNvPr>
          <p:cNvPicPr>
            <a:picLocks noChangeAspect="1"/>
          </p:cNvPicPr>
          <p:nvPr/>
        </p:nvPicPr>
        <p:blipFill rotWithShape="1">
          <a:blip r:embed="rId8"/>
          <a:srcRect l="57957"/>
          <a:stretch/>
        </p:blipFill>
        <p:spPr>
          <a:xfrm>
            <a:off x="9098082" y="2935130"/>
            <a:ext cx="755041" cy="987740"/>
          </a:xfrm>
          <a:prstGeom prst="rect">
            <a:avLst/>
          </a:prstGeom>
        </p:spPr>
      </p:pic>
    </p:spTree>
    <p:extLst>
      <p:ext uri="{BB962C8B-B14F-4D97-AF65-F5344CB8AC3E}">
        <p14:creationId xmlns:p14="http://schemas.microsoft.com/office/powerpoint/2010/main" val="131015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4522-B527-E347-8509-9E7466A1DE11}"/>
              </a:ext>
            </a:extLst>
          </p:cNvPr>
          <p:cNvSpPr>
            <a:spLocks noGrp="1"/>
          </p:cNvSpPr>
          <p:nvPr>
            <p:ph type="title"/>
          </p:nvPr>
        </p:nvSpPr>
        <p:spPr>
          <a:xfrm>
            <a:off x="838200" y="365125"/>
            <a:ext cx="5379720" cy="1325563"/>
          </a:xfrm>
        </p:spPr>
        <p:style>
          <a:lnRef idx="2">
            <a:schemeClr val="accent2"/>
          </a:lnRef>
          <a:fillRef idx="1">
            <a:schemeClr val="lt1"/>
          </a:fillRef>
          <a:effectRef idx="0">
            <a:schemeClr val="accent2"/>
          </a:effectRef>
          <a:fontRef idx="minor">
            <a:schemeClr val="dk1"/>
          </a:fontRef>
        </p:style>
        <p:txBody>
          <a:bodyPr/>
          <a:lstStyle/>
          <a:p>
            <a:r>
              <a:rPr lang="en-US" dirty="0"/>
              <a:t>Chapter 1 reflection…</a:t>
            </a:r>
          </a:p>
        </p:txBody>
      </p:sp>
      <p:sp>
        <p:nvSpPr>
          <p:cNvPr id="4" name="Up Ribbon 3">
            <a:extLst>
              <a:ext uri="{FF2B5EF4-FFF2-40B4-BE49-F238E27FC236}">
                <a16:creationId xmlns:a16="http://schemas.microsoft.com/office/drawing/2014/main" id="{637B0C0B-4A65-B24C-B490-E474D90558EA}"/>
              </a:ext>
            </a:extLst>
          </p:cNvPr>
          <p:cNvSpPr/>
          <p:nvPr/>
        </p:nvSpPr>
        <p:spPr>
          <a:xfrm>
            <a:off x="2377440" y="2300534"/>
            <a:ext cx="7680960" cy="3133344"/>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What do you learn in Chapter 1?</a:t>
            </a:r>
          </a:p>
          <a:p>
            <a:pPr algn="ctr"/>
            <a:r>
              <a:rPr lang="en-US" sz="2800" dirty="0">
                <a:solidFill>
                  <a:schemeClr val="tx1"/>
                </a:solidFill>
              </a:rPr>
              <a:t>How do you learn it?</a:t>
            </a:r>
          </a:p>
          <a:p>
            <a:pPr algn="ctr"/>
            <a:r>
              <a:rPr lang="en-US" sz="2800" dirty="0">
                <a:solidFill>
                  <a:schemeClr val="tx1"/>
                </a:solidFill>
              </a:rPr>
              <a:t>Why does Orwell want you to learn it?</a:t>
            </a:r>
          </a:p>
        </p:txBody>
      </p:sp>
      <p:sp>
        <p:nvSpPr>
          <p:cNvPr id="5" name="Rounded Rectangular Callout 4">
            <a:extLst>
              <a:ext uri="{FF2B5EF4-FFF2-40B4-BE49-F238E27FC236}">
                <a16:creationId xmlns:a16="http://schemas.microsoft.com/office/drawing/2014/main" id="{4324A38F-3FEF-4B4B-A748-1BC55E4FF524}"/>
              </a:ext>
            </a:extLst>
          </p:cNvPr>
          <p:cNvSpPr/>
          <p:nvPr/>
        </p:nvSpPr>
        <p:spPr>
          <a:xfrm>
            <a:off x="7071748" y="293710"/>
            <a:ext cx="2731008" cy="1099415"/>
          </a:xfrm>
          <a:prstGeom prst="wedgeRoundRectCallout">
            <a:avLst>
              <a:gd name="adj1" fmla="val 85719"/>
              <a:gd name="adj2" fmla="val 6643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Can you use some of the terminology from the tier 2 and 3 vocabulary list?</a:t>
            </a:r>
          </a:p>
          <a:p>
            <a:pPr algn="ctr"/>
            <a:endParaRPr lang="en-US" dirty="0"/>
          </a:p>
        </p:txBody>
      </p:sp>
      <p:pic>
        <p:nvPicPr>
          <p:cNvPr id="6" name="Picture 5" descr="A close up of a mans face&#10;&#10;Description automatically generated">
            <a:extLst>
              <a:ext uri="{FF2B5EF4-FFF2-40B4-BE49-F238E27FC236}">
                <a16:creationId xmlns:a16="http://schemas.microsoft.com/office/drawing/2014/main" id="{6C00DF29-0F1E-0F4E-B032-B190913B8863}"/>
              </a:ext>
            </a:extLst>
          </p:cNvPr>
          <p:cNvPicPr>
            <a:picLocks noChangeAspect="1"/>
          </p:cNvPicPr>
          <p:nvPr/>
        </p:nvPicPr>
        <p:blipFill rotWithShape="1">
          <a:blip r:embed="rId2"/>
          <a:srcRect l="57957"/>
          <a:stretch/>
        </p:blipFill>
        <p:spPr>
          <a:xfrm>
            <a:off x="10759906" y="863066"/>
            <a:ext cx="1098819" cy="1437468"/>
          </a:xfrm>
          <a:prstGeom prst="rect">
            <a:avLst/>
          </a:prstGeom>
        </p:spPr>
      </p:pic>
      <p:sp>
        <p:nvSpPr>
          <p:cNvPr id="7" name="TextBox 6">
            <a:extLst>
              <a:ext uri="{FF2B5EF4-FFF2-40B4-BE49-F238E27FC236}">
                <a16:creationId xmlns:a16="http://schemas.microsoft.com/office/drawing/2014/main" id="{ECE8F785-5C61-BA46-82AE-3328A8751E84}"/>
              </a:ext>
            </a:extLst>
          </p:cNvPr>
          <p:cNvSpPr txBox="1"/>
          <p:nvPr/>
        </p:nvSpPr>
        <p:spPr>
          <a:xfrm>
            <a:off x="333275" y="1903064"/>
            <a:ext cx="4499245"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a:t>Spend 10 minutes making independent notes.</a:t>
            </a:r>
          </a:p>
        </p:txBody>
      </p:sp>
    </p:spTree>
    <p:extLst>
      <p:ext uri="{BB962C8B-B14F-4D97-AF65-F5344CB8AC3E}">
        <p14:creationId xmlns:p14="http://schemas.microsoft.com/office/powerpoint/2010/main" val="227507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E638F-6AA7-8C44-B763-52CAC149B6F8}"/>
              </a:ext>
            </a:extLst>
          </p:cNvPr>
          <p:cNvPicPr>
            <a:picLocks noChangeAspect="1"/>
          </p:cNvPicPr>
          <p:nvPr/>
        </p:nvPicPr>
        <p:blipFill>
          <a:blip r:embed="rId2"/>
          <a:stretch>
            <a:fillRect/>
          </a:stretch>
        </p:blipFill>
        <p:spPr>
          <a:xfrm>
            <a:off x="3502615" y="4549676"/>
            <a:ext cx="5404393" cy="2331481"/>
          </a:xfrm>
          <a:prstGeom prst="rect">
            <a:avLst/>
          </a:prstGeom>
        </p:spPr>
      </p:pic>
      <p:sp>
        <p:nvSpPr>
          <p:cNvPr id="5" name="TextBox 4">
            <a:extLst>
              <a:ext uri="{FF2B5EF4-FFF2-40B4-BE49-F238E27FC236}">
                <a16:creationId xmlns:a16="http://schemas.microsoft.com/office/drawing/2014/main" id="{77C0585D-D94B-FC4F-9EDE-44D72DB15AD6}"/>
              </a:ext>
            </a:extLst>
          </p:cNvPr>
          <p:cNvSpPr txBox="1"/>
          <p:nvPr/>
        </p:nvSpPr>
        <p:spPr>
          <a:xfrm>
            <a:off x="1333500" y="602379"/>
            <a:ext cx="9029699"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t>Thank you for downloading this resource; I hope it is useful! You can find the full SoW </a:t>
            </a:r>
            <a:r>
              <a:rPr lang="en-US" sz="2400" dirty="0">
                <a:hlinkClick r:id="rId3"/>
              </a:rPr>
              <a:t>here</a:t>
            </a:r>
            <a:r>
              <a:rPr lang="en-US" sz="2400" dirty="0"/>
              <a:t>. </a:t>
            </a:r>
          </a:p>
          <a:p>
            <a:pPr algn="ctr"/>
            <a:endParaRPr lang="en-US" sz="2400" dirty="0"/>
          </a:p>
          <a:p>
            <a:pPr algn="ctr"/>
            <a:r>
              <a:rPr lang="en-US" sz="2400" dirty="0"/>
              <a:t>You can also follow me on </a:t>
            </a:r>
            <a:r>
              <a:rPr lang="en-US" sz="2400" dirty="0">
                <a:hlinkClick r:id="rId4"/>
              </a:rPr>
              <a:t>Instagram</a:t>
            </a:r>
            <a:r>
              <a:rPr lang="en-US" sz="2400" dirty="0"/>
              <a:t> and find me on </a:t>
            </a:r>
            <a:r>
              <a:rPr lang="en-US" sz="2400" dirty="0">
                <a:hlinkClick r:id="rId5"/>
              </a:rPr>
              <a:t>Facebook</a:t>
            </a:r>
            <a:r>
              <a:rPr lang="en-US" sz="2400" dirty="0"/>
              <a:t> or </a:t>
            </a:r>
            <a:r>
              <a:rPr lang="en-US" sz="2400" dirty="0">
                <a:hlinkClick r:id="rId6"/>
              </a:rPr>
              <a:t>twitter</a:t>
            </a:r>
            <a:r>
              <a:rPr lang="en-US" sz="2400" dirty="0"/>
              <a:t>.</a:t>
            </a:r>
          </a:p>
        </p:txBody>
      </p:sp>
    </p:spTree>
    <p:extLst>
      <p:ext uri="{BB962C8B-B14F-4D97-AF65-F5344CB8AC3E}">
        <p14:creationId xmlns:p14="http://schemas.microsoft.com/office/powerpoint/2010/main" val="684711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730</Words>
  <Application>Microsoft Macintosh PowerPoint</Application>
  <PresentationFormat>Widescreen</PresentationFormat>
  <Paragraphs>53</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Berlin Sans FB</vt:lpstr>
      <vt:lpstr>Calibri</vt:lpstr>
      <vt:lpstr>Calibri Light</vt:lpstr>
      <vt:lpstr>Office Theme</vt:lpstr>
      <vt:lpstr>Approaching the novel</vt:lpstr>
      <vt:lpstr>Before we begin to read, let’s think about the criteria. What are you assessed on for P2?</vt:lpstr>
      <vt:lpstr>Narrative style</vt:lpstr>
      <vt:lpstr>Close Analysis of Chapter 1</vt:lpstr>
      <vt:lpstr>Chapter 1  Always ask yourself:  What does Orwell show you?  How does he show you?  Why does he show you this?</vt:lpstr>
      <vt:lpstr>Chapter 1 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Duckworth</dc:creator>
  <cp:lastModifiedBy>Sophie Duckworth</cp:lastModifiedBy>
  <cp:revision>12</cp:revision>
  <dcterms:created xsi:type="dcterms:W3CDTF">2019-12-09T08:27:51Z</dcterms:created>
  <dcterms:modified xsi:type="dcterms:W3CDTF">2019-12-10T01:40:55Z</dcterms:modified>
</cp:coreProperties>
</file>