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D973-A791-4317-8A35-B5245F621787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9789-FBD3-4038-BE52-D3EDAFA8C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42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D973-A791-4317-8A35-B5245F621787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9789-FBD3-4038-BE52-D3EDAFA8C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44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D973-A791-4317-8A35-B5245F621787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9789-FBD3-4038-BE52-D3EDAFA8C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79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D973-A791-4317-8A35-B5245F621787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9789-FBD3-4038-BE52-D3EDAFA8C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0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D973-A791-4317-8A35-B5245F621787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9789-FBD3-4038-BE52-D3EDAFA8C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6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D973-A791-4317-8A35-B5245F621787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9789-FBD3-4038-BE52-D3EDAFA8C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6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D973-A791-4317-8A35-B5245F621787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9789-FBD3-4038-BE52-D3EDAFA8C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17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D973-A791-4317-8A35-B5245F621787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9789-FBD3-4038-BE52-D3EDAFA8C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3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D973-A791-4317-8A35-B5245F621787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9789-FBD3-4038-BE52-D3EDAFA8C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14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D973-A791-4317-8A35-B5245F621787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9789-FBD3-4038-BE52-D3EDAFA8C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90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D973-A791-4317-8A35-B5245F621787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9789-FBD3-4038-BE52-D3EDAFA8C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14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0D973-A791-4317-8A35-B5245F621787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F9789-FBD3-4038-BE52-D3EDAFA8C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68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866" y="116632"/>
            <a:ext cx="2802950" cy="65248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1400" b="1" dirty="0" smtClean="0"/>
              <a:t>Point (include the keyword):</a:t>
            </a:r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Evidence:</a:t>
            </a:r>
          </a:p>
          <a:p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Explanation: what does the </a:t>
            </a:r>
          </a:p>
          <a:p>
            <a:r>
              <a:rPr lang="en-US" sz="1400" b="1" dirty="0" smtClean="0"/>
              <a:t>quote show/tell us/describe? </a:t>
            </a:r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Analysis : why is a particular technique used? What does it show? Choose a word and analyse it – what does it suggest or make you think of?</a:t>
            </a:r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Link to: the effect on the </a:t>
            </a:r>
          </a:p>
          <a:p>
            <a:r>
              <a:rPr lang="en-US" sz="1400" b="1" dirty="0" smtClean="0"/>
              <a:t>reader/ writer’s intention / context / message</a:t>
            </a:r>
          </a:p>
          <a:p>
            <a:endParaRPr lang="en-US" sz="1400" b="1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61" y="188640"/>
            <a:ext cx="1440160" cy="51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02293" y="263913"/>
            <a:ext cx="114140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PEEAL PAL</a:t>
            </a:r>
            <a:endParaRPr lang="en-US" dirty="0" smtClean="0"/>
          </a:p>
        </p:txBody>
      </p:sp>
      <p:sp>
        <p:nvSpPr>
          <p:cNvPr id="6" name="Down Arrow 5"/>
          <p:cNvSpPr/>
          <p:nvPr/>
        </p:nvSpPr>
        <p:spPr>
          <a:xfrm rot="5400000" flipV="1">
            <a:off x="2591780" y="528498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 rot="5400000" flipV="1">
            <a:off x="2591780" y="1232756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 rot="5400000" flipV="1">
            <a:off x="2591780" y="1813636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 rot="5400000" flipV="1">
            <a:off x="2591780" y="2888940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 rot="5400000" flipV="1">
            <a:off x="2591780" y="4833156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151308" y="116632"/>
            <a:ext cx="2802950" cy="65248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1400" b="1" dirty="0" smtClean="0"/>
              <a:t>Point (include the keyword):</a:t>
            </a:r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Evidence:</a:t>
            </a:r>
          </a:p>
          <a:p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Explanation: what does the </a:t>
            </a:r>
          </a:p>
          <a:p>
            <a:r>
              <a:rPr lang="en-US" sz="1400" b="1" dirty="0" smtClean="0"/>
              <a:t>quote show/tell us/describe? </a:t>
            </a:r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Analysis : why is a particular technique used? What does it show? Choose a word and analyse it – what does it suggest or make you think of?</a:t>
            </a:r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Link to: the effect on the </a:t>
            </a:r>
          </a:p>
          <a:p>
            <a:r>
              <a:rPr lang="en-US" sz="1400" b="1" dirty="0" smtClean="0"/>
              <a:t>reader/ writer’s intention / context / message</a:t>
            </a:r>
          </a:p>
          <a:p>
            <a:endParaRPr lang="en-US" sz="1400" b="1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251" y="188640"/>
            <a:ext cx="1440160" cy="51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265283" y="263913"/>
            <a:ext cx="114140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PEEAL PAL</a:t>
            </a:r>
            <a:endParaRPr lang="en-US" dirty="0" smtClean="0"/>
          </a:p>
        </p:txBody>
      </p:sp>
      <p:sp>
        <p:nvSpPr>
          <p:cNvPr id="15" name="Down Arrow 14"/>
          <p:cNvSpPr/>
          <p:nvPr/>
        </p:nvSpPr>
        <p:spPr>
          <a:xfrm rot="5400000" flipV="1">
            <a:off x="5691007" y="528498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15"/>
          <p:cNvSpPr/>
          <p:nvPr/>
        </p:nvSpPr>
        <p:spPr>
          <a:xfrm rot="5400000" flipV="1">
            <a:off x="5691007" y="1232756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own Arrow 16"/>
          <p:cNvSpPr/>
          <p:nvPr/>
        </p:nvSpPr>
        <p:spPr>
          <a:xfrm rot="5400000" flipV="1">
            <a:off x="5701665" y="1795559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own Arrow 17"/>
          <p:cNvSpPr/>
          <p:nvPr/>
        </p:nvSpPr>
        <p:spPr>
          <a:xfrm rot="5400000" flipV="1">
            <a:off x="5691007" y="2888940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own Arrow 18"/>
          <p:cNvSpPr/>
          <p:nvPr/>
        </p:nvSpPr>
        <p:spPr>
          <a:xfrm rot="5400000" flipV="1">
            <a:off x="5656905" y="4833156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177748" y="116632"/>
            <a:ext cx="2802950" cy="65248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1400" b="1" dirty="0" smtClean="0"/>
              <a:t>Point (include the keyword):</a:t>
            </a:r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Evidence:</a:t>
            </a:r>
          </a:p>
          <a:p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Explanation: what does the </a:t>
            </a:r>
          </a:p>
          <a:p>
            <a:r>
              <a:rPr lang="en-US" sz="1400" b="1" dirty="0" smtClean="0"/>
              <a:t>quote show/tell us/describe? </a:t>
            </a:r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Analysis : why is a particular technique used? What does it show? Choose a word and analyse it – what does it suggest or make you think of?</a:t>
            </a:r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Link to: the effect on the </a:t>
            </a:r>
          </a:p>
          <a:p>
            <a:r>
              <a:rPr lang="en-US" sz="1400" b="1" dirty="0" smtClean="0"/>
              <a:t>reader/ writer’s intention / context / message</a:t>
            </a:r>
          </a:p>
          <a:p>
            <a:endParaRPr lang="en-US" sz="1400" b="1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143" y="188640"/>
            <a:ext cx="1440160" cy="51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7167175" y="263913"/>
            <a:ext cx="114140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PEEAL PAL</a:t>
            </a:r>
            <a:endParaRPr lang="en-US" dirty="0" smtClean="0"/>
          </a:p>
        </p:txBody>
      </p:sp>
      <p:sp>
        <p:nvSpPr>
          <p:cNvPr id="23" name="Down Arrow 22"/>
          <p:cNvSpPr/>
          <p:nvPr/>
        </p:nvSpPr>
        <p:spPr>
          <a:xfrm rot="5400000" flipV="1">
            <a:off x="8656662" y="528498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Down Arrow 23"/>
          <p:cNvSpPr/>
          <p:nvPr/>
        </p:nvSpPr>
        <p:spPr>
          <a:xfrm rot="5400000" flipV="1">
            <a:off x="8656662" y="1232756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own Arrow 24"/>
          <p:cNvSpPr/>
          <p:nvPr/>
        </p:nvSpPr>
        <p:spPr>
          <a:xfrm rot="5400000" flipV="1">
            <a:off x="8656662" y="1813636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own Arrow 25"/>
          <p:cNvSpPr/>
          <p:nvPr/>
        </p:nvSpPr>
        <p:spPr>
          <a:xfrm rot="5400000" flipV="1">
            <a:off x="8656662" y="2888940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own Arrow 26"/>
          <p:cNvSpPr/>
          <p:nvPr/>
        </p:nvSpPr>
        <p:spPr>
          <a:xfrm rot="5400000" flipV="1">
            <a:off x="8656662" y="4833156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729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195</Words>
  <Application>Microsoft Office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Duckworth</dc:creator>
  <cp:lastModifiedBy>Sophie Duckworth</cp:lastModifiedBy>
  <cp:revision>5</cp:revision>
  <cp:lastPrinted>2019-08-21T07:12:22Z</cp:lastPrinted>
  <dcterms:created xsi:type="dcterms:W3CDTF">2019-08-21T06:53:57Z</dcterms:created>
  <dcterms:modified xsi:type="dcterms:W3CDTF">2019-08-21T07:42:12Z</dcterms:modified>
</cp:coreProperties>
</file>