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74" r:id="rId2"/>
    <p:sldId id="269" r:id="rId3"/>
    <p:sldId id="273" r:id="rId4"/>
    <p:sldId id="275" r:id="rId5"/>
    <p:sldId id="259"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5"/>
    <p:restoredTop sz="94737"/>
  </p:normalViewPr>
  <p:slideViewPr>
    <p:cSldViewPr snapToGrid="0" snapToObjects="1">
      <p:cViewPr varScale="1">
        <p:scale>
          <a:sx n="101" d="100"/>
          <a:sy n="101" d="100"/>
        </p:scale>
        <p:origin x="904"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D9505-EDC4-D049-A708-80EE7EFC9D8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19F021C-CFBE-8E44-8A79-4FFF7CBC2F9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B02650B-79B0-2241-94F2-7C312F519C28}"/>
              </a:ext>
            </a:extLst>
          </p:cNvPr>
          <p:cNvSpPr>
            <a:spLocks noGrp="1"/>
          </p:cNvSpPr>
          <p:nvPr>
            <p:ph type="dt" sz="half" idx="10"/>
          </p:nvPr>
        </p:nvSpPr>
        <p:spPr/>
        <p:txBody>
          <a:bodyPr/>
          <a:lstStyle/>
          <a:p>
            <a:fld id="{7E064399-1F4F-6545-9381-88921B52A580}" type="datetimeFigureOut">
              <a:rPr lang="en-US" smtClean="0"/>
              <a:t>6/20/19</a:t>
            </a:fld>
            <a:endParaRPr lang="en-US"/>
          </a:p>
        </p:txBody>
      </p:sp>
      <p:sp>
        <p:nvSpPr>
          <p:cNvPr id="5" name="Footer Placeholder 4">
            <a:extLst>
              <a:ext uri="{FF2B5EF4-FFF2-40B4-BE49-F238E27FC236}">
                <a16:creationId xmlns:a16="http://schemas.microsoft.com/office/drawing/2014/main" id="{3C7EDD52-4E94-B44A-9129-05ECBA5A68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36F70E-85B0-2E42-93A0-DF5E39A03AD9}"/>
              </a:ext>
            </a:extLst>
          </p:cNvPr>
          <p:cNvSpPr>
            <a:spLocks noGrp="1"/>
          </p:cNvSpPr>
          <p:nvPr>
            <p:ph type="sldNum" sz="quarter" idx="12"/>
          </p:nvPr>
        </p:nvSpPr>
        <p:spPr/>
        <p:txBody>
          <a:bodyPr/>
          <a:lstStyle/>
          <a:p>
            <a:fld id="{A5178FDB-3AD2-9943-A4E4-906AEE6F6815}" type="slidenum">
              <a:rPr lang="en-US" smtClean="0"/>
              <a:t>‹#›</a:t>
            </a:fld>
            <a:endParaRPr lang="en-US"/>
          </a:p>
        </p:txBody>
      </p:sp>
    </p:spTree>
    <p:extLst>
      <p:ext uri="{BB962C8B-B14F-4D97-AF65-F5344CB8AC3E}">
        <p14:creationId xmlns:p14="http://schemas.microsoft.com/office/powerpoint/2010/main" val="924098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CA351-FE39-4044-8A1C-8C4D78A3C7E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EA657C4-FEF6-3349-927E-CC651EF4F0C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25C343-47C4-8846-898C-53E2CFE55DA2}"/>
              </a:ext>
            </a:extLst>
          </p:cNvPr>
          <p:cNvSpPr>
            <a:spLocks noGrp="1"/>
          </p:cNvSpPr>
          <p:nvPr>
            <p:ph type="dt" sz="half" idx="10"/>
          </p:nvPr>
        </p:nvSpPr>
        <p:spPr/>
        <p:txBody>
          <a:bodyPr/>
          <a:lstStyle/>
          <a:p>
            <a:fld id="{7E064399-1F4F-6545-9381-88921B52A580}" type="datetimeFigureOut">
              <a:rPr lang="en-US" smtClean="0"/>
              <a:t>6/20/19</a:t>
            </a:fld>
            <a:endParaRPr lang="en-US"/>
          </a:p>
        </p:txBody>
      </p:sp>
      <p:sp>
        <p:nvSpPr>
          <p:cNvPr id="5" name="Footer Placeholder 4">
            <a:extLst>
              <a:ext uri="{FF2B5EF4-FFF2-40B4-BE49-F238E27FC236}">
                <a16:creationId xmlns:a16="http://schemas.microsoft.com/office/drawing/2014/main" id="{92057270-F418-DE40-AE0E-E0D1610D1E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C20AC4-311A-F148-8557-1C143C43BBF6}"/>
              </a:ext>
            </a:extLst>
          </p:cNvPr>
          <p:cNvSpPr>
            <a:spLocks noGrp="1"/>
          </p:cNvSpPr>
          <p:nvPr>
            <p:ph type="sldNum" sz="quarter" idx="12"/>
          </p:nvPr>
        </p:nvSpPr>
        <p:spPr/>
        <p:txBody>
          <a:bodyPr/>
          <a:lstStyle/>
          <a:p>
            <a:fld id="{A5178FDB-3AD2-9943-A4E4-906AEE6F6815}" type="slidenum">
              <a:rPr lang="en-US" smtClean="0"/>
              <a:t>‹#›</a:t>
            </a:fld>
            <a:endParaRPr lang="en-US"/>
          </a:p>
        </p:txBody>
      </p:sp>
    </p:spTree>
    <p:extLst>
      <p:ext uri="{BB962C8B-B14F-4D97-AF65-F5344CB8AC3E}">
        <p14:creationId xmlns:p14="http://schemas.microsoft.com/office/powerpoint/2010/main" val="4156082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EB4934-D8F8-4849-B36F-0DD71452388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067E428-A561-7C43-B79B-CF1690232D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F9DEA5-0E63-0644-80C5-77BFC2CC5710}"/>
              </a:ext>
            </a:extLst>
          </p:cNvPr>
          <p:cNvSpPr>
            <a:spLocks noGrp="1"/>
          </p:cNvSpPr>
          <p:nvPr>
            <p:ph type="dt" sz="half" idx="10"/>
          </p:nvPr>
        </p:nvSpPr>
        <p:spPr/>
        <p:txBody>
          <a:bodyPr/>
          <a:lstStyle/>
          <a:p>
            <a:fld id="{7E064399-1F4F-6545-9381-88921B52A580}" type="datetimeFigureOut">
              <a:rPr lang="en-US" smtClean="0"/>
              <a:t>6/20/19</a:t>
            </a:fld>
            <a:endParaRPr lang="en-US"/>
          </a:p>
        </p:txBody>
      </p:sp>
      <p:sp>
        <p:nvSpPr>
          <p:cNvPr id="5" name="Footer Placeholder 4">
            <a:extLst>
              <a:ext uri="{FF2B5EF4-FFF2-40B4-BE49-F238E27FC236}">
                <a16:creationId xmlns:a16="http://schemas.microsoft.com/office/drawing/2014/main" id="{393B92DC-A4A9-E74F-87CA-0687E5BDE9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9CDFCE-DAF5-C34A-8360-8CFF74533AA3}"/>
              </a:ext>
            </a:extLst>
          </p:cNvPr>
          <p:cNvSpPr>
            <a:spLocks noGrp="1"/>
          </p:cNvSpPr>
          <p:nvPr>
            <p:ph type="sldNum" sz="quarter" idx="12"/>
          </p:nvPr>
        </p:nvSpPr>
        <p:spPr/>
        <p:txBody>
          <a:bodyPr/>
          <a:lstStyle/>
          <a:p>
            <a:fld id="{A5178FDB-3AD2-9943-A4E4-906AEE6F6815}" type="slidenum">
              <a:rPr lang="en-US" smtClean="0"/>
              <a:t>‹#›</a:t>
            </a:fld>
            <a:endParaRPr lang="en-US"/>
          </a:p>
        </p:txBody>
      </p:sp>
    </p:spTree>
    <p:extLst>
      <p:ext uri="{BB962C8B-B14F-4D97-AF65-F5344CB8AC3E}">
        <p14:creationId xmlns:p14="http://schemas.microsoft.com/office/powerpoint/2010/main" val="180838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BA642-44A2-C14D-BAC4-AFCDFA6F6E3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2E3B8D-C8E4-EF43-903B-026FBC9871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29394D-709B-7B4E-925A-809C0C9F97AD}"/>
              </a:ext>
            </a:extLst>
          </p:cNvPr>
          <p:cNvSpPr>
            <a:spLocks noGrp="1"/>
          </p:cNvSpPr>
          <p:nvPr>
            <p:ph type="dt" sz="half" idx="10"/>
          </p:nvPr>
        </p:nvSpPr>
        <p:spPr/>
        <p:txBody>
          <a:bodyPr/>
          <a:lstStyle/>
          <a:p>
            <a:fld id="{7E064399-1F4F-6545-9381-88921B52A580}" type="datetimeFigureOut">
              <a:rPr lang="en-US" smtClean="0"/>
              <a:t>6/20/19</a:t>
            </a:fld>
            <a:endParaRPr lang="en-US"/>
          </a:p>
        </p:txBody>
      </p:sp>
      <p:sp>
        <p:nvSpPr>
          <p:cNvPr id="5" name="Footer Placeholder 4">
            <a:extLst>
              <a:ext uri="{FF2B5EF4-FFF2-40B4-BE49-F238E27FC236}">
                <a16:creationId xmlns:a16="http://schemas.microsoft.com/office/drawing/2014/main" id="{4EDDFC7F-5DA4-7B4A-BF63-A259F24639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35CD95-A198-9F4C-BA96-58AAB454CA37}"/>
              </a:ext>
            </a:extLst>
          </p:cNvPr>
          <p:cNvSpPr>
            <a:spLocks noGrp="1"/>
          </p:cNvSpPr>
          <p:nvPr>
            <p:ph type="sldNum" sz="quarter" idx="12"/>
          </p:nvPr>
        </p:nvSpPr>
        <p:spPr/>
        <p:txBody>
          <a:bodyPr/>
          <a:lstStyle/>
          <a:p>
            <a:fld id="{A5178FDB-3AD2-9943-A4E4-906AEE6F6815}" type="slidenum">
              <a:rPr lang="en-US" smtClean="0"/>
              <a:t>‹#›</a:t>
            </a:fld>
            <a:endParaRPr lang="en-US"/>
          </a:p>
        </p:txBody>
      </p:sp>
    </p:spTree>
    <p:extLst>
      <p:ext uri="{BB962C8B-B14F-4D97-AF65-F5344CB8AC3E}">
        <p14:creationId xmlns:p14="http://schemas.microsoft.com/office/powerpoint/2010/main" val="1498228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B509F-BCA2-7743-B727-B8C64AD16B1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5F03355-EE54-0D4D-8464-76E4AD8A5C2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056B3EF-EE8A-B348-9669-A362155CDC5F}"/>
              </a:ext>
            </a:extLst>
          </p:cNvPr>
          <p:cNvSpPr>
            <a:spLocks noGrp="1"/>
          </p:cNvSpPr>
          <p:nvPr>
            <p:ph type="dt" sz="half" idx="10"/>
          </p:nvPr>
        </p:nvSpPr>
        <p:spPr/>
        <p:txBody>
          <a:bodyPr/>
          <a:lstStyle/>
          <a:p>
            <a:fld id="{7E064399-1F4F-6545-9381-88921B52A580}" type="datetimeFigureOut">
              <a:rPr lang="en-US" smtClean="0"/>
              <a:t>6/20/19</a:t>
            </a:fld>
            <a:endParaRPr lang="en-US"/>
          </a:p>
        </p:txBody>
      </p:sp>
      <p:sp>
        <p:nvSpPr>
          <p:cNvPr id="5" name="Footer Placeholder 4">
            <a:extLst>
              <a:ext uri="{FF2B5EF4-FFF2-40B4-BE49-F238E27FC236}">
                <a16:creationId xmlns:a16="http://schemas.microsoft.com/office/drawing/2014/main" id="{466E7ED7-C3F9-2C49-8512-8E2404018C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BF787D-BBAE-1041-BAF1-CF2162B98207}"/>
              </a:ext>
            </a:extLst>
          </p:cNvPr>
          <p:cNvSpPr>
            <a:spLocks noGrp="1"/>
          </p:cNvSpPr>
          <p:nvPr>
            <p:ph type="sldNum" sz="quarter" idx="12"/>
          </p:nvPr>
        </p:nvSpPr>
        <p:spPr/>
        <p:txBody>
          <a:bodyPr/>
          <a:lstStyle/>
          <a:p>
            <a:fld id="{A5178FDB-3AD2-9943-A4E4-906AEE6F6815}" type="slidenum">
              <a:rPr lang="en-US" smtClean="0"/>
              <a:t>‹#›</a:t>
            </a:fld>
            <a:endParaRPr lang="en-US"/>
          </a:p>
        </p:txBody>
      </p:sp>
    </p:spTree>
    <p:extLst>
      <p:ext uri="{BB962C8B-B14F-4D97-AF65-F5344CB8AC3E}">
        <p14:creationId xmlns:p14="http://schemas.microsoft.com/office/powerpoint/2010/main" val="2101731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E9538-3C2F-6849-AF47-ACE2779FE3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00A895-D0CE-734F-B3A2-45B2AE0BE12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4BEC88C-6686-7E4A-8B04-339816FFF46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184FA53-7793-C843-8A6D-84383DCA0714}"/>
              </a:ext>
            </a:extLst>
          </p:cNvPr>
          <p:cNvSpPr>
            <a:spLocks noGrp="1"/>
          </p:cNvSpPr>
          <p:nvPr>
            <p:ph type="dt" sz="half" idx="10"/>
          </p:nvPr>
        </p:nvSpPr>
        <p:spPr/>
        <p:txBody>
          <a:bodyPr/>
          <a:lstStyle/>
          <a:p>
            <a:fld id="{7E064399-1F4F-6545-9381-88921B52A580}" type="datetimeFigureOut">
              <a:rPr lang="en-US" smtClean="0"/>
              <a:t>6/20/19</a:t>
            </a:fld>
            <a:endParaRPr lang="en-US"/>
          </a:p>
        </p:txBody>
      </p:sp>
      <p:sp>
        <p:nvSpPr>
          <p:cNvPr id="6" name="Footer Placeholder 5">
            <a:extLst>
              <a:ext uri="{FF2B5EF4-FFF2-40B4-BE49-F238E27FC236}">
                <a16:creationId xmlns:a16="http://schemas.microsoft.com/office/drawing/2014/main" id="{085AD470-AAA6-3A46-A596-77CA1B87BD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371BB7-9EAC-0342-A355-68BBB414B532}"/>
              </a:ext>
            </a:extLst>
          </p:cNvPr>
          <p:cNvSpPr>
            <a:spLocks noGrp="1"/>
          </p:cNvSpPr>
          <p:nvPr>
            <p:ph type="sldNum" sz="quarter" idx="12"/>
          </p:nvPr>
        </p:nvSpPr>
        <p:spPr/>
        <p:txBody>
          <a:bodyPr/>
          <a:lstStyle/>
          <a:p>
            <a:fld id="{A5178FDB-3AD2-9943-A4E4-906AEE6F6815}" type="slidenum">
              <a:rPr lang="en-US" smtClean="0"/>
              <a:t>‹#›</a:t>
            </a:fld>
            <a:endParaRPr lang="en-US"/>
          </a:p>
        </p:txBody>
      </p:sp>
    </p:spTree>
    <p:extLst>
      <p:ext uri="{BB962C8B-B14F-4D97-AF65-F5344CB8AC3E}">
        <p14:creationId xmlns:p14="http://schemas.microsoft.com/office/powerpoint/2010/main" val="3378934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1215B-A083-0A46-A1C6-CEDDE53A2F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368C1C0-9AAD-3A44-AF93-450FD9791FC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66538E2-C1A9-2544-9646-8337DF52B53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4E6291-5AE9-804C-B148-2B5FE62029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CED3D3-E3A6-3640-B2B3-DD33B13F474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A8F6D08-0122-9D4D-8A13-5A962A9E0DB9}"/>
              </a:ext>
            </a:extLst>
          </p:cNvPr>
          <p:cNvSpPr>
            <a:spLocks noGrp="1"/>
          </p:cNvSpPr>
          <p:nvPr>
            <p:ph type="dt" sz="half" idx="10"/>
          </p:nvPr>
        </p:nvSpPr>
        <p:spPr/>
        <p:txBody>
          <a:bodyPr/>
          <a:lstStyle/>
          <a:p>
            <a:fld id="{7E064399-1F4F-6545-9381-88921B52A580}" type="datetimeFigureOut">
              <a:rPr lang="en-US" smtClean="0"/>
              <a:t>6/20/19</a:t>
            </a:fld>
            <a:endParaRPr lang="en-US"/>
          </a:p>
        </p:txBody>
      </p:sp>
      <p:sp>
        <p:nvSpPr>
          <p:cNvPr id="8" name="Footer Placeholder 7">
            <a:extLst>
              <a:ext uri="{FF2B5EF4-FFF2-40B4-BE49-F238E27FC236}">
                <a16:creationId xmlns:a16="http://schemas.microsoft.com/office/drawing/2014/main" id="{C0F1F72E-A8EF-A447-ADB3-57474049111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F2936BC-D3E3-A14A-86F6-FEF560F5543F}"/>
              </a:ext>
            </a:extLst>
          </p:cNvPr>
          <p:cNvSpPr>
            <a:spLocks noGrp="1"/>
          </p:cNvSpPr>
          <p:nvPr>
            <p:ph type="sldNum" sz="quarter" idx="12"/>
          </p:nvPr>
        </p:nvSpPr>
        <p:spPr/>
        <p:txBody>
          <a:bodyPr/>
          <a:lstStyle/>
          <a:p>
            <a:fld id="{A5178FDB-3AD2-9943-A4E4-906AEE6F6815}" type="slidenum">
              <a:rPr lang="en-US" smtClean="0"/>
              <a:t>‹#›</a:t>
            </a:fld>
            <a:endParaRPr lang="en-US"/>
          </a:p>
        </p:txBody>
      </p:sp>
    </p:spTree>
    <p:extLst>
      <p:ext uri="{BB962C8B-B14F-4D97-AF65-F5344CB8AC3E}">
        <p14:creationId xmlns:p14="http://schemas.microsoft.com/office/powerpoint/2010/main" val="3996870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C44C6-881F-EF41-B92B-0B222FDB0BA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1B88C86-AEF6-7B4B-8366-DA83DD74D3A4}"/>
              </a:ext>
            </a:extLst>
          </p:cNvPr>
          <p:cNvSpPr>
            <a:spLocks noGrp="1"/>
          </p:cNvSpPr>
          <p:nvPr>
            <p:ph type="dt" sz="half" idx="10"/>
          </p:nvPr>
        </p:nvSpPr>
        <p:spPr/>
        <p:txBody>
          <a:bodyPr/>
          <a:lstStyle/>
          <a:p>
            <a:fld id="{7E064399-1F4F-6545-9381-88921B52A580}" type="datetimeFigureOut">
              <a:rPr lang="en-US" smtClean="0"/>
              <a:t>6/20/19</a:t>
            </a:fld>
            <a:endParaRPr lang="en-US"/>
          </a:p>
        </p:txBody>
      </p:sp>
      <p:sp>
        <p:nvSpPr>
          <p:cNvPr id="4" name="Footer Placeholder 3">
            <a:extLst>
              <a:ext uri="{FF2B5EF4-FFF2-40B4-BE49-F238E27FC236}">
                <a16:creationId xmlns:a16="http://schemas.microsoft.com/office/drawing/2014/main" id="{D4858A62-138D-6548-8A55-121EA84B37D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BFAB918-EB26-E947-ABB7-3BB7C68A85D1}"/>
              </a:ext>
            </a:extLst>
          </p:cNvPr>
          <p:cNvSpPr>
            <a:spLocks noGrp="1"/>
          </p:cNvSpPr>
          <p:nvPr>
            <p:ph type="sldNum" sz="quarter" idx="12"/>
          </p:nvPr>
        </p:nvSpPr>
        <p:spPr/>
        <p:txBody>
          <a:bodyPr/>
          <a:lstStyle/>
          <a:p>
            <a:fld id="{A5178FDB-3AD2-9943-A4E4-906AEE6F6815}" type="slidenum">
              <a:rPr lang="en-US" smtClean="0"/>
              <a:t>‹#›</a:t>
            </a:fld>
            <a:endParaRPr lang="en-US"/>
          </a:p>
        </p:txBody>
      </p:sp>
    </p:spTree>
    <p:extLst>
      <p:ext uri="{BB962C8B-B14F-4D97-AF65-F5344CB8AC3E}">
        <p14:creationId xmlns:p14="http://schemas.microsoft.com/office/powerpoint/2010/main" val="4195443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22AC5DC-33B4-104A-800B-4E51AFA67320}"/>
              </a:ext>
            </a:extLst>
          </p:cNvPr>
          <p:cNvSpPr>
            <a:spLocks noGrp="1"/>
          </p:cNvSpPr>
          <p:nvPr>
            <p:ph type="dt" sz="half" idx="10"/>
          </p:nvPr>
        </p:nvSpPr>
        <p:spPr/>
        <p:txBody>
          <a:bodyPr/>
          <a:lstStyle/>
          <a:p>
            <a:fld id="{7E064399-1F4F-6545-9381-88921B52A580}" type="datetimeFigureOut">
              <a:rPr lang="en-US" smtClean="0"/>
              <a:t>6/20/19</a:t>
            </a:fld>
            <a:endParaRPr lang="en-US"/>
          </a:p>
        </p:txBody>
      </p:sp>
      <p:sp>
        <p:nvSpPr>
          <p:cNvPr id="3" name="Footer Placeholder 2">
            <a:extLst>
              <a:ext uri="{FF2B5EF4-FFF2-40B4-BE49-F238E27FC236}">
                <a16:creationId xmlns:a16="http://schemas.microsoft.com/office/drawing/2014/main" id="{7AFC8921-B56D-374F-BEFD-D51A7871CC8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F6E7D28-85AA-484C-BE9F-8671B2D218E0}"/>
              </a:ext>
            </a:extLst>
          </p:cNvPr>
          <p:cNvSpPr>
            <a:spLocks noGrp="1"/>
          </p:cNvSpPr>
          <p:nvPr>
            <p:ph type="sldNum" sz="quarter" idx="12"/>
          </p:nvPr>
        </p:nvSpPr>
        <p:spPr/>
        <p:txBody>
          <a:bodyPr/>
          <a:lstStyle/>
          <a:p>
            <a:fld id="{A5178FDB-3AD2-9943-A4E4-906AEE6F6815}" type="slidenum">
              <a:rPr lang="en-US" smtClean="0"/>
              <a:t>‹#›</a:t>
            </a:fld>
            <a:endParaRPr lang="en-US"/>
          </a:p>
        </p:txBody>
      </p:sp>
    </p:spTree>
    <p:extLst>
      <p:ext uri="{BB962C8B-B14F-4D97-AF65-F5344CB8AC3E}">
        <p14:creationId xmlns:p14="http://schemas.microsoft.com/office/powerpoint/2010/main" val="812525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B512A-BB19-A441-8E5C-632D10D921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92DA1DC-569A-384C-BA0D-E1E2554ED9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AE45826-F176-EC46-85D0-581A915432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180DBD-24A4-F545-8664-B4428B3AB8BC}"/>
              </a:ext>
            </a:extLst>
          </p:cNvPr>
          <p:cNvSpPr>
            <a:spLocks noGrp="1"/>
          </p:cNvSpPr>
          <p:nvPr>
            <p:ph type="dt" sz="half" idx="10"/>
          </p:nvPr>
        </p:nvSpPr>
        <p:spPr/>
        <p:txBody>
          <a:bodyPr/>
          <a:lstStyle/>
          <a:p>
            <a:fld id="{7E064399-1F4F-6545-9381-88921B52A580}" type="datetimeFigureOut">
              <a:rPr lang="en-US" smtClean="0"/>
              <a:t>6/20/19</a:t>
            </a:fld>
            <a:endParaRPr lang="en-US"/>
          </a:p>
        </p:txBody>
      </p:sp>
      <p:sp>
        <p:nvSpPr>
          <p:cNvPr id="6" name="Footer Placeholder 5">
            <a:extLst>
              <a:ext uri="{FF2B5EF4-FFF2-40B4-BE49-F238E27FC236}">
                <a16:creationId xmlns:a16="http://schemas.microsoft.com/office/drawing/2014/main" id="{6667F228-BC0F-9F41-84D5-BB495EF8C3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4C5FA8-E85D-264E-AA26-F169B9B293D1}"/>
              </a:ext>
            </a:extLst>
          </p:cNvPr>
          <p:cNvSpPr>
            <a:spLocks noGrp="1"/>
          </p:cNvSpPr>
          <p:nvPr>
            <p:ph type="sldNum" sz="quarter" idx="12"/>
          </p:nvPr>
        </p:nvSpPr>
        <p:spPr/>
        <p:txBody>
          <a:bodyPr/>
          <a:lstStyle/>
          <a:p>
            <a:fld id="{A5178FDB-3AD2-9943-A4E4-906AEE6F6815}" type="slidenum">
              <a:rPr lang="en-US" smtClean="0"/>
              <a:t>‹#›</a:t>
            </a:fld>
            <a:endParaRPr lang="en-US"/>
          </a:p>
        </p:txBody>
      </p:sp>
    </p:spTree>
    <p:extLst>
      <p:ext uri="{BB962C8B-B14F-4D97-AF65-F5344CB8AC3E}">
        <p14:creationId xmlns:p14="http://schemas.microsoft.com/office/powerpoint/2010/main" val="42268211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BA381-E513-9D49-9E5E-CC37E918A8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0180ADA-87CA-E147-A796-58A062B870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0491C19-59FB-1C47-B4AD-E815A941F4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09F02A-6045-AA49-B915-BBCF06864E48}"/>
              </a:ext>
            </a:extLst>
          </p:cNvPr>
          <p:cNvSpPr>
            <a:spLocks noGrp="1"/>
          </p:cNvSpPr>
          <p:nvPr>
            <p:ph type="dt" sz="half" idx="10"/>
          </p:nvPr>
        </p:nvSpPr>
        <p:spPr/>
        <p:txBody>
          <a:bodyPr/>
          <a:lstStyle/>
          <a:p>
            <a:fld id="{7E064399-1F4F-6545-9381-88921B52A580}" type="datetimeFigureOut">
              <a:rPr lang="en-US" smtClean="0"/>
              <a:t>6/20/19</a:t>
            </a:fld>
            <a:endParaRPr lang="en-US"/>
          </a:p>
        </p:txBody>
      </p:sp>
      <p:sp>
        <p:nvSpPr>
          <p:cNvPr id="6" name="Footer Placeholder 5">
            <a:extLst>
              <a:ext uri="{FF2B5EF4-FFF2-40B4-BE49-F238E27FC236}">
                <a16:creationId xmlns:a16="http://schemas.microsoft.com/office/drawing/2014/main" id="{35C948EE-DF53-9842-ADA1-195A683CA4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3A3778-F397-9E4B-8DAA-4A79FDC73D22}"/>
              </a:ext>
            </a:extLst>
          </p:cNvPr>
          <p:cNvSpPr>
            <a:spLocks noGrp="1"/>
          </p:cNvSpPr>
          <p:nvPr>
            <p:ph type="sldNum" sz="quarter" idx="12"/>
          </p:nvPr>
        </p:nvSpPr>
        <p:spPr/>
        <p:txBody>
          <a:bodyPr/>
          <a:lstStyle/>
          <a:p>
            <a:fld id="{A5178FDB-3AD2-9943-A4E4-906AEE6F6815}" type="slidenum">
              <a:rPr lang="en-US" smtClean="0"/>
              <a:t>‹#›</a:t>
            </a:fld>
            <a:endParaRPr lang="en-US"/>
          </a:p>
        </p:txBody>
      </p:sp>
    </p:spTree>
    <p:extLst>
      <p:ext uri="{BB962C8B-B14F-4D97-AF65-F5344CB8AC3E}">
        <p14:creationId xmlns:p14="http://schemas.microsoft.com/office/powerpoint/2010/main" val="2237242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tif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6DB68B-18EB-D244-90F9-3EB344D5F8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369AB1B-675E-B84A-86B8-868B29AB64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399AA9-8362-A446-9FF2-6808BE68E6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064399-1F4F-6545-9381-88921B52A580}" type="datetimeFigureOut">
              <a:rPr lang="en-US" smtClean="0"/>
              <a:t>6/20/19</a:t>
            </a:fld>
            <a:endParaRPr lang="en-US"/>
          </a:p>
        </p:txBody>
      </p:sp>
      <p:sp>
        <p:nvSpPr>
          <p:cNvPr id="5" name="Footer Placeholder 4">
            <a:extLst>
              <a:ext uri="{FF2B5EF4-FFF2-40B4-BE49-F238E27FC236}">
                <a16:creationId xmlns:a16="http://schemas.microsoft.com/office/drawing/2014/main" id="{4A80871C-8FA1-0D4A-9A88-58A09DC1224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43446B6-FD77-174A-913C-7D651C7EE0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178FDB-3AD2-9943-A4E4-906AEE6F6815}" type="slidenum">
              <a:rPr lang="en-US" smtClean="0"/>
              <a:t>‹#›</a:t>
            </a:fld>
            <a:endParaRPr lang="en-US"/>
          </a:p>
        </p:txBody>
      </p:sp>
      <p:pic>
        <p:nvPicPr>
          <p:cNvPr id="7" name="Picture 6">
            <a:extLst>
              <a:ext uri="{FF2B5EF4-FFF2-40B4-BE49-F238E27FC236}">
                <a16:creationId xmlns:a16="http://schemas.microsoft.com/office/drawing/2014/main" id="{4E826189-E3FD-3840-A348-798218E07E16}"/>
              </a:ext>
            </a:extLst>
          </p:cNvPr>
          <p:cNvPicPr>
            <a:picLocks noChangeAspect="1"/>
          </p:cNvPicPr>
          <p:nvPr userDrawn="1"/>
        </p:nvPicPr>
        <p:blipFill>
          <a:blip r:embed="rId13"/>
          <a:stretch>
            <a:fillRect/>
          </a:stretch>
        </p:blipFill>
        <p:spPr>
          <a:xfrm>
            <a:off x="0" y="-1"/>
            <a:ext cx="12192000" cy="6858001"/>
          </a:xfrm>
          <a:prstGeom prst="rect">
            <a:avLst/>
          </a:prstGeom>
        </p:spPr>
      </p:pic>
    </p:spTree>
    <p:extLst>
      <p:ext uri="{BB962C8B-B14F-4D97-AF65-F5344CB8AC3E}">
        <p14:creationId xmlns:p14="http://schemas.microsoft.com/office/powerpoint/2010/main" val="40447101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instagram.com/msduckworths_classroom/" TargetMode="External"/><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hyperlink" Target="https://twitter.com/duckworth_ms" TargetMode="External"/><Relationship Id="rId4" Type="http://schemas.openxmlformats.org/officeDocument/2006/relationships/hyperlink" Target="https://www.facebook.com/MsDuckworthsClassro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24000" y="1396314"/>
            <a:ext cx="9144000" cy="1533569"/>
          </a:xfrm>
        </p:spPr>
        <p:style>
          <a:lnRef idx="1">
            <a:schemeClr val="accent2"/>
          </a:lnRef>
          <a:fillRef idx="2">
            <a:schemeClr val="accent2"/>
          </a:fillRef>
          <a:effectRef idx="1">
            <a:schemeClr val="accent2"/>
          </a:effectRef>
          <a:fontRef idx="minor">
            <a:schemeClr val="dk1"/>
          </a:fontRef>
        </p:style>
        <p:txBody>
          <a:bodyPr>
            <a:normAutofit fontScale="90000"/>
          </a:bodyPr>
          <a:lstStyle/>
          <a:p>
            <a:r>
              <a:rPr lang="en-US" dirty="0"/>
              <a:t>Relationships in ‘Thank you ma’am’</a:t>
            </a:r>
            <a:endParaRPr lang="en-GB" dirty="0"/>
          </a:p>
        </p:txBody>
      </p:sp>
      <p:sp>
        <p:nvSpPr>
          <p:cNvPr id="5" name="Subtitle 4"/>
          <p:cNvSpPr>
            <a:spLocks noGrp="1"/>
          </p:cNvSpPr>
          <p:nvPr>
            <p:ph type="subTitle" idx="1"/>
          </p:nvPr>
        </p:nvSpPr>
        <p:spPr>
          <a:xfrm>
            <a:off x="1524000" y="3602037"/>
            <a:ext cx="9144000" cy="2193281"/>
          </a:xfrm>
        </p:spPr>
        <p:style>
          <a:lnRef idx="2">
            <a:schemeClr val="accent1"/>
          </a:lnRef>
          <a:fillRef idx="1">
            <a:schemeClr val="lt1"/>
          </a:fillRef>
          <a:effectRef idx="0">
            <a:schemeClr val="accent1"/>
          </a:effectRef>
          <a:fontRef idx="minor">
            <a:schemeClr val="dk1"/>
          </a:fontRef>
        </p:style>
        <p:txBody>
          <a:bodyPr>
            <a:normAutofit/>
          </a:bodyPr>
          <a:lstStyle/>
          <a:p>
            <a:r>
              <a:rPr lang="en-US" dirty="0"/>
              <a:t>STARTER: What kind of relationship have we seen so far? How do you think it develops?</a:t>
            </a:r>
          </a:p>
          <a:p>
            <a:endParaRPr lang="en-US" dirty="0"/>
          </a:p>
          <a:p>
            <a:r>
              <a:rPr lang="en-US" dirty="0"/>
              <a:t>Extension: can you use the context you have already learned to develop your ideas about their relationship?</a:t>
            </a:r>
            <a:endParaRPr lang="en-GB" dirty="0"/>
          </a:p>
        </p:txBody>
      </p:sp>
      <p:sp>
        <p:nvSpPr>
          <p:cNvPr id="6" name="TextBox 5"/>
          <p:cNvSpPr txBox="1"/>
          <p:nvPr/>
        </p:nvSpPr>
        <p:spPr>
          <a:xfrm>
            <a:off x="209656" y="410453"/>
            <a:ext cx="688202"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dirty="0"/>
              <a:t>Date:</a:t>
            </a:r>
            <a:endParaRPr lang="en-GB" dirty="0"/>
          </a:p>
        </p:txBody>
      </p:sp>
      <p:sp>
        <p:nvSpPr>
          <p:cNvPr id="7" name="TextBox 6">
            <a:extLst>
              <a:ext uri="{FF2B5EF4-FFF2-40B4-BE49-F238E27FC236}">
                <a16:creationId xmlns:a16="http://schemas.microsoft.com/office/drawing/2014/main" id="{0CD629FD-F1E3-6445-B777-3B7633481C90}"/>
              </a:ext>
            </a:extLst>
          </p:cNvPr>
          <p:cNvSpPr txBox="1"/>
          <p:nvPr/>
        </p:nvSpPr>
        <p:spPr>
          <a:xfrm>
            <a:off x="2022323" y="80871"/>
            <a:ext cx="7235379" cy="369332"/>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dirty="0"/>
              <a:t>LO: To understand how to identify and comment on language and structure</a:t>
            </a:r>
          </a:p>
        </p:txBody>
      </p:sp>
    </p:spTree>
    <p:extLst>
      <p:ext uri="{BB962C8B-B14F-4D97-AF65-F5344CB8AC3E}">
        <p14:creationId xmlns:p14="http://schemas.microsoft.com/office/powerpoint/2010/main" val="18157908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054" y="100608"/>
            <a:ext cx="10857178" cy="1024136"/>
          </a:xfrm>
        </p:spPr>
        <p:style>
          <a:lnRef idx="1">
            <a:schemeClr val="accent4"/>
          </a:lnRef>
          <a:fillRef idx="2">
            <a:schemeClr val="accent4"/>
          </a:fillRef>
          <a:effectRef idx="1">
            <a:schemeClr val="accent4"/>
          </a:effectRef>
          <a:fontRef idx="minor">
            <a:schemeClr val="dk1"/>
          </a:fontRef>
        </p:style>
        <p:txBody>
          <a:bodyPr/>
          <a:lstStyle/>
          <a:p>
            <a:r>
              <a:rPr lang="en-US" sz="4800" dirty="0"/>
              <a:t>Commenting on language and structure</a:t>
            </a:r>
            <a:endParaRPr lang="en-GB" sz="4800" dirty="0"/>
          </a:p>
        </p:txBody>
      </p:sp>
      <p:sp>
        <p:nvSpPr>
          <p:cNvPr id="3" name="Content Placeholder 2"/>
          <p:cNvSpPr>
            <a:spLocks noGrp="1"/>
          </p:cNvSpPr>
          <p:nvPr>
            <p:ph idx="1"/>
          </p:nvPr>
        </p:nvSpPr>
        <p:spPr>
          <a:xfrm>
            <a:off x="8419741" y="1345565"/>
            <a:ext cx="3034680" cy="5256584"/>
          </a:xfrm>
        </p:spPr>
        <p:style>
          <a:lnRef idx="2">
            <a:schemeClr val="accent2"/>
          </a:lnRef>
          <a:fillRef idx="1">
            <a:schemeClr val="lt1"/>
          </a:fillRef>
          <a:effectRef idx="0">
            <a:schemeClr val="accent2"/>
          </a:effectRef>
          <a:fontRef idx="minor">
            <a:schemeClr val="dk1"/>
          </a:fontRef>
        </p:style>
        <p:txBody>
          <a:bodyPr>
            <a:normAutofit fontScale="70000" lnSpcReduction="20000"/>
          </a:bodyPr>
          <a:lstStyle/>
          <a:p>
            <a:pPr marL="0" indent="0">
              <a:buNone/>
            </a:pPr>
            <a:r>
              <a:rPr lang="en-US" u="sng" dirty="0"/>
              <a:t>Language:</a:t>
            </a:r>
          </a:p>
          <a:p>
            <a:r>
              <a:rPr lang="en-US" dirty="0"/>
              <a:t>Word choice to describe the characters or their actions</a:t>
            </a:r>
          </a:p>
          <a:p>
            <a:r>
              <a:rPr lang="en-US" dirty="0"/>
              <a:t>Adjectives that sound like verbs</a:t>
            </a:r>
          </a:p>
          <a:p>
            <a:r>
              <a:rPr lang="en-US" dirty="0"/>
              <a:t>Interesting verbs</a:t>
            </a:r>
          </a:p>
          <a:p>
            <a:r>
              <a:rPr lang="en-US" dirty="0"/>
              <a:t>Alliteration</a:t>
            </a:r>
          </a:p>
          <a:p>
            <a:pPr marL="0" indent="0">
              <a:buNone/>
            </a:pPr>
            <a:endParaRPr lang="en-US" dirty="0"/>
          </a:p>
          <a:p>
            <a:pPr marL="0" indent="0">
              <a:buNone/>
            </a:pPr>
            <a:endParaRPr lang="en-US" dirty="0"/>
          </a:p>
          <a:p>
            <a:pPr marL="0" indent="0">
              <a:buNone/>
            </a:pPr>
            <a:r>
              <a:rPr lang="en-US" u="sng" dirty="0"/>
              <a:t>Structure</a:t>
            </a:r>
            <a:r>
              <a:rPr lang="en-US" dirty="0"/>
              <a:t>:</a:t>
            </a:r>
          </a:p>
          <a:p>
            <a:r>
              <a:rPr lang="en-US" dirty="0"/>
              <a:t>Repetition</a:t>
            </a:r>
          </a:p>
          <a:p>
            <a:r>
              <a:rPr lang="en-US" dirty="0"/>
              <a:t>Sentence types</a:t>
            </a:r>
          </a:p>
          <a:p>
            <a:r>
              <a:rPr lang="en-US" dirty="0"/>
              <a:t>Use of punctuation</a:t>
            </a:r>
          </a:p>
          <a:p>
            <a:r>
              <a:rPr lang="en-US" dirty="0"/>
              <a:t>Questions – how many? Who asks them?</a:t>
            </a:r>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354" y="1345565"/>
            <a:ext cx="5372100" cy="4219575"/>
          </a:xfrm>
          <a:prstGeom prst="rect">
            <a:avLst/>
          </a:prstGeom>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style>
          <a:lnRef idx="2">
            <a:schemeClr val="dk1"/>
          </a:lnRef>
          <a:fillRef idx="1">
            <a:schemeClr val="lt1"/>
          </a:fillRef>
          <a:effectRef idx="0">
            <a:schemeClr val="dk1"/>
          </a:effectRef>
          <a:fontRef idx="minor">
            <a:schemeClr val="dk1"/>
          </a:fontRef>
        </p:style>
      </p:pic>
      <p:sp>
        <p:nvSpPr>
          <p:cNvPr id="4" name="TextBox 3"/>
          <p:cNvSpPr txBox="1"/>
          <p:nvPr/>
        </p:nvSpPr>
        <p:spPr>
          <a:xfrm>
            <a:off x="1396253" y="5657671"/>
            <a:ext cx="6163269"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dirty="0"/>
              <a:t>Task: Find and label as many as you can.</a:t>
            </a:r>
          </a:p>
          <a:p>
            <a:endParaRPr lang="en-US" dirty="0"/>
          </a:p>
          <a:p>
            <a:r>
              <a:rPr lang="en-US" dirty="0"/>
              <a:t>Extension: what is the effect? What do they reveal/show about the characters, their actions and their relationship?</a:t>
            </a:r>
            <a:endParaRPr lang="en-GB" dirty="0"/>
          </a:p>
        </p:txBody>
      </p:sp>
      <p:cxnSp>
        <p:nvCxnSpPr>
          <p:cNvPr id="6" name="Straight Arrow Connector 5">
            <a:extLst>
              <a:ext uri="{FF2B5EF4-FFF2-40B4-BE49-F238E27FC236}">
                <a16:creationId xmlns:a16="http://schemas.microsoft.com/office/drawing/2014/main" id="{8188951F-49EF-CD40-B0B0-3E0D3A5635F0}"/>
              </a:ext>
            </a:extLst>
          </p:cNvPr>
          <p:cNvCxnSpPr/>
          <p:nvPr/>
        </p:nvCxnSpPr>
        <p:spPr>
          <a:xfrm flipV="1">
            <a:off x="6462584" y="3274541"/>
            <a:ext cx="1767016" cy="22905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50217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286" y="271722"/>
            <a:ext cx="3585519" cy="796410"/>
          </a:xfrm>
        </p:spPr>
        <p:style>
          <a:lnRef idx="1">
            <a:schemeClr val="accent4"/>
          </a:lnRef>
          <a:fillRef idx="2">
            <a:schemeClr val="accent4"/>
          </a:fillRef>
          <a:effectRef idx="1">
            <a:schemeClr val="accent4"/>
          </a:effectRef>
          <a:fontRef idx="minor">
            <a:schemeClr val="dk1"/>
          </a:fontRef>
        </p:style>
        <p:txBody>
          <a:bodyPr/>
          <a:lstStyle/>
          <a:p>
            <a:r>
              <a:rPr lang="en-US" dirty="0"/>
              <a:t>Reading on…</a:t>
            </a:r>
            <a:endParaRPr lang="en-GB" dirty="0"/>
          </a:p>
        </p:txBody>
      </p:sp>
      <p:sp>
        <p:nvSpPr>
          <p:cNvPr id="3" name="Content Placeholder 2"/>
          <p:cNvSpPr>
            <a:spLocks noGrp="1"/>
          </p:cNvSpPr>
          <p:nvPr>
            <p:ph idx="1"/>
          </p:nvPr>
        </p:nvSpPr>
        <p:spPr>
          <a:xfrm>
            <a:off x="1991544" y="1916832"/>
            <a:ext cx="8229600" cy="2764904"/>
          </a:xfrm>
        </p:spPr>
        <p:style>
          <a:lnRef idx="2">
            <a:schemeClr val="accent1"/>
          </a:lnRef>
          <a:fillRef idx="1">
            <a:schemeClr val="lt1"/>
          </a:fillRef>
          <a:effectRef idx="0">
            <a:schemeClr val="accent1"/>
          </a:effectRef>
          <a:fontRef idx="minor">
            <a:schemeClr val="dk1"/>
          </a:fontRef>
        </p:style>
        <p:txBody>
          <a:bodyPr>
            <a:normAutofit/>
          </a:bodyPr>
          <a:lstStyle/>
          <a:p>
            <a:r>
              <a:rPr lang="en-US" sz="3600" dirty="0"/>
              <a:t>Thinking questions:</a:t>
            </a:r>
          </a:p>
          <a:p>
            <a:pPr lvl="1"/>
            <a:r>
              <a:rPr lang="en-US" dirty="0"/>
              <a:t>How does their relationship change? Why?</a:t>
            </a:r>
          </a:p>
          <a:p>
            <a:pPr lvl="1"/>
            <a:r>
              <a:rPr lang="en-US" dirty="0"/>
              <a:t>What happens at the end? What is your reaction?</a:t>
            </a:r>
          </a:p>
          <a:p>
            <a:pPr lvl="1"/>
            <a:r>
              <a:rPr lang="en-US" dirty="0"/>
              <a:t>What do you think the story is supposed to teach us? Is there a moral?</a:t>
            </a:r>
            <a:endParaRPr lang="en-GB" dirty="0"/>
          </a:p>
        </p:txBody>
      </p:sp>
      <p:sp>
        <p:nvSpPr>
          <p:cNvPr id="4" name="AutoShape 2" descr="Image result for thinking questions"/>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TextBox 4">
            <a:extLst>
              <a:ext uri="{FF2B5EF4-FFF2-40B4-BE49-F238E27FC236}">
                <a16:creationId xmlns:a16="http://schemas.microsoft.com/office/drawing/2014/main" id="{F6827F04-0F0A-AD45-926D-891D85762167}"/>
              </a:ext>
            </a:extLst>
          </p:cNvPr>
          <p:cNvSpPr txBox="1"/>
          <p:nvPr/>
        </p:nvSpPr>
        <p:spPr>
          <a:xfrm rot="20003492">
            <a:off x="3660286" y="4112712"/>
            <a:ext cx="755335" cy="1569660"/>
          </a:xfrm>
          <a:prstGeom prst="rect">
            <a:avLst/>
          </a:prstGeom>
          <a:noFill/>
        </p:spPr>
        <p:txBody>
          <a:bodyPr wrap="none" rtlCol="0">
            <a:spAutoFit/>
          </a:bodyPr>
          <a:lstStyle/>
          <a:p>
            <a:r>
              <a:rPr lang="en-US" sz="9600" dirty="0">
                <a:solidFill>
                  <a:srgbClr val="7030A0"/>
                </a:solidFill>
              </a:rPr>
              <a:t>?</a:t>
            </a:r>
          </a:p>
        </p:txBody>
      </p:sp>
      <p:sp>
        <p:nvSpPr>
          <p:cNvPr id="7" name="TextBox 6">
            <a:extLst>
              <a:ext uri="{FF2B5EF4-FFF2-40B4-BE49-F238E27FC236}">
                <a16:creationId xmlns:a16="http://schemas.microsoft.com/office/drawing/2014/main" id="{53AFF600-E981-AE41-B7EE-7B81426295F7}"/>
              </a:ext>
            </a:extLst>
          </p:cNvPr>
          <p:cNvSpPr txBox="1"/>
          <p:nvPr/>
        </p:nvSpPr>
        <p:spPr>
          <a:xfrm>
            <a:off x="5740700" y="3896906"/>
            <a:ext cx="755335" cy="1569660"/>
          </a:xfrm>
          <a:prstGeom prst="rect">
            <a:avLst/>
          </a:prstGeom>
          <a:noFill/>
        </p:spPr>
        <p:txBody>
          <a:bodyPr wrap="none" rtlCol="0">
            <a:spAutoFit/>
          </a:bodyPr>
          <a:lstStyle/>
          <a:p>
            <a:r>
              <a:rPr lang="en-US" sz="9600" dirty="0">
                <a:solidFill>
                  <a:srgbClr val="FF0000"/>
                </a:solidFill>
              </a:rPr>
              <a:t>?</a:t>
            </a:r>
          </a:p>
        </p:txBody>
      </p:sp>
      <p:sp>
        <p:nvSpPr>
          <p:cNvPr id="8" name="TextBox 7">
            <a:extLst>
              <a:ext uri="{FF2B5EF4-FFF2-40B4-BE49-F238E27FC236}">
                <a16:creationId xmlns:a16="http://schemas.microsoft.com/office/drawing/2014/main" id="{200F4884-DCD8-AA4B-888F-4C110823023D}"/>
              </a:ext>
            </a:extLst>
          </p:cNvPr>
          <p:cNvSpPr txBox="1"/>
          <p:nvPr/>
        </p:nvSpPr>
        <p:spPr>
          <a:xfrm rot="965982">
            <a:off x="7766419" y="4112712"/>
            <a:ext cx="755335" cy="1569660"/>
          </a:xfrm>
          <a:prstGeom prst="rect">
            <a:avLst/>
          </a:prstGeom>
          <a:noFill/>
        </p:spPr>
        <p:txBody>
          <a:bodyPr wrap="none" rtlCol="0">
            <a:spAutoFit/>
          </a:bodyPr>
          <a:lstStyle/>
          <a:p>
            <a:r>
              <a:rPr lang="en-US" sz="9600" dirty="0">
                <a:solidFill>
                  <a:srgbClr val="00B050"/>
                </a:solidFill>
              </a:rPr>
              <a:t>?</a:t>
            </a:r>
          </a:p>
        </p:txBody>
      </p:sp>
    </p:spTree>
    <p:extLst>
      <p:ext uri="{BB962C8B-B14F-4D97-AF65-F5344CB8AC3E}">
        <p14:creationId xmlns:p14="http://schemas.microsoft.com/office/powerpoint/2010/main" val="23268448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D075A-D3EB-184A-ACBF-F7D49CDDD5F5}"/>
              </a:ext>
            </a:extLst>
          </p:cNvPr>
          <p:cNvSpPr>
            <a:spLocks noGrp="1"/>
          </p:cNvSpPr>
          <p:nvPr>
            <p:ph type="title"/>
          </p:nvPr>
        </p:nvSpPr>
        <p:spPr>
          <a:xfrm>
            <a:off x="838200" y="365126"/>
            <a:ext cx="2669088" cy="1025264"/>
          </a:xfrm>
        </p:spPr>
        <p:style>
          <a:lnRef idx="1">
            <a:schemeClr val="accent4"/>
          </a:lnRef>
          <a:fillRef idx="2">
            <a:schemeClr val="accent4"/>
          </a:fillRef>
          <a:effectRef idx="1">
            <a:schemeClr val="accent4"/>
          </a:effectRef>
          <a:fontRef idx="minor">
            <a:schemeClr val="dk1"/>
          </a:fontRef>
        </p:style>
        <p:txBody>
          <a:bodyPr/>
          <a:lstStyle/>
          <a:p>
            <a:r>
              <a:rPr lang="en-US" dirty="0"/>
              <a:t>Pair work</a:t>
            </a:r>
          </a:p>
        </p:txBody>
      </p:sp>
      <p:sp>
        <p:nvSpPr>
          <p:cNvPr id="3" name="Content Placeholder 2">
            <a:extLst>
              <a:ext uri="{FF2B5EF4-FFF2-40B4-BE49-F238E27FC236}">
                <a16:creationId xmlns:a16="http://schemas.microsoft.com/office/drawing/2014/main" id="{68465DFA-C8D4-2A4F-95B5-81357FE5992A}"/>
              </a:ext>
            </a:extLst>
          </p:cNvPr>
          <p:cNvSpPr>
            <a:spLocks noGrp="1"/>
          </p:cNvSpPr>
          <p:nvPr>
            <p:ph idx="1"/>
          </p:nvPr>
        </p:nvSpPr>
        <p:spPr>
          <a:xfrm>
            <a:off x="838200" y="2376770"/>
            <a:ext cx="10515600" cy="1844501"/>
          </a:xfrm>
        </p:spPr>
        <p:style>
          <a:lnRef idx="1">
            <a:schemeClr val="accent2"/>
          </a:lnRef>
          <a:fillRef idx="2">
            <a:schemeClr val="accent2"/>
          </a:fillRef>
          <a:effectRef idx="1">
            <a:schemeClr val="accent2"/>
          </a:effectRef>
          <a:fontRef idx="minor">
            <a:schemeClr val="dk1"/>
          </a:fontRef>
        </p:style>
        <p:txBody>
          <a:bodyPr/>
          <a:lstStyle/>
          <a:p>
            <a:r>
              <a:rPr lang="en-US" dirty="0"/>
              <a:t>Imagine one of you is </a:t>
            </a:r>
            <a:r>
              <a:rPr lang="en-US" dirty="0" err="1"/>
              <a:t>Mrs</a:t>
            </a:r>
            <a:r>
              <a:rPr lang="en-US" dirty="0"/>
              <a:t> Hughes and one of you is the boy.</a:t>
            </a:r>
          </a:p>
          <a:p>
            <a:endParaRPr lang="en-US" dirty="0"/>
          </a:p>
          <a:p>
            <a:r>
              <a:rPr lang="en-US" dirty="0"/>
              <a:t>Tell the other how you felt about what happened. </a:t>
            </a:r>
          </a:p>
        </p:txBody>
      </p:sp>
      <p:sp>
        <p:nvSpPr>
          <p:cNvPr id="4" name="TextBox 3">
            <a:extLst>
              <a:ext uri="{FF2B5EF4-FFF2-40B4-BE49-F238E27FC236}">
                <a16:creationId xmlns:a16="http://schemas.microsoft.com/office/drawing/2014/main" id="{B98B0ABA-0949-3247-A188-1488851D651A}"/>
              </a:ext>
            </a:extLst>
          </p:cNvPr>
          <p:cNvSpPr txBox="1"/>
          <p:nvPr/>
        </p:nvSpPr>
        <p:spPr>
          <a:xfrm rot="20051666">
            <a:off x="9600626" y="2443688"/>
            <a:ext cx="2876172" cy="400110"/>
          </a:xfrm>
          <a:prstGeom prst="rect">
            <a:avLst/>
          </a:prstGeom>
        </p:spPr>
        <p:style>
          <a:lnRef idx="2">
            <a:schemeClr val="accent4"/>
          </a:lnRef>
          <a:fillRef idx="1">
            <a:schemeClr val="lt1"/>
          </a:fillRef>
          <a:effectRef idx="0">
            <a:schemeClr val="accent4"/>
          </a:effectRef>
          <a:fontRef idx="minor">
            <a:schemeClr val="dk1"/>
          </a:fontRef>
        </p:style>
        <p:txBody>
          <a:bodyPr wrap="none" rtlCol="0">
            <a:spAutoFit/>
          </a:bodyPr>
          <a:lstStyle/>
          <a:p>
            <a:r>
              <a:rPr lang="en-US" sz="2000" dirty="0"/>
              <a:t>Create realistic characters</a:t>
            </a:r>
          </a:p>
        </p:txBody>
      </p:sp>
      <p:sp>
        <p:nvSpPr>
          <p:cNvPr id="5" name="TextBox 4">
            <a:extLst>
              <a:ext uri="{FF2B5EF4-FFF2-40B4-BE49-F238E27FC236}">
                <a16:creationId xmlns:a16="http://schemas.microsoft.com/office/drawing/2014/main" id="{8AA86543-32FF-EB41-ADF9-EFEAF58F5388}"/>
              </a:ext>
            </a:extLst>
          </p:cNvPr>
          <p:cNvSpPr txBox="1"/>
          <p:nvPr/>
        </p:nvSpPr>
        <p:spPr>
          <a:xfrm rot="882670">
            <a:off x="104541" y="4149316"/>
            <a:ext cx="3534429" cy="400110"/>
          </a:xfrm>
          <a:prstGeom prst="rect">
            <a:avLst/>
          </a:prstGeom>
        </p:spPr>
        <p:style>
          <a:lnRef idx="2">
            <a:schemeClr val="accent4"/>
          </a:lnRef>
          <a:fillRef idx="1">
            <a:schemeClr val="lt1"/>
          </a:fillRef>
          <a:effectRef idx="0">
            <a:schemeClr val="accent4"/>
          </a:effectRef>
          <a:fontRef idx="minor">
            <a:schemeClr val="dk1"/>
          </a:fontRef>
        </p:style>
        <p:txBody>
          <a:bodyPr wrap="none" rtlCol="0">
            <a:spAutoFit/>
          </a:bodyPr>
          <a:lstStyle/>
          <a:p>
            <a:r>
              <a:rPr lang="en-US" sz="2000" dirty="0"/>
              <a:t>Use information from the story</a:t>
            </a:r>
          </a:p>
        </p:txBody>
      </p:sp>
      <p:sp>
        <p:nvSpPr>
          <p:cNvPr id="6" name="TextBox 5">
            <a:extLst>
              <a:ext uri="{FF2B5EF4-FFF2-40B4-BE49-F238E27FC236}">
                <a16:creationId xmlns:a16="http://schemas.microsoft.com/office/drawing/2014/main" id="{53A21AC0-44E7-3042-AA1D-2C776AC0EDED}"/>
              </a:ext>
            </a:extLst>
          </p:cNvPr>
          <p:cNvSpPr txBox="1"/>
          <p:nvPr/>
        </p:nvSpPr>
        <p:spPr>
          <a:xfrm rot="20535042">
            <a:off x="5114317" y="4406403"/>
            <a:ext cx="4757008" cy="400110"/>
          </a:xfrm>
          <a:prstGeom prst="rect">
            <a:avLst/>
          </a:prstGeom>
        </p:spPr>
        <p:style>
          <a:lnRef idx="2">
            <a:schemeClr val="accent4"/>
          </a:lnRef>
          <a:fillRef idx="1">
            <a:schemeClr val="lt1"/>
          </a:fillRef>
          <a:effectRef idx="0">
            <a:schemeClr val="accent4"/>
          </a:effectRef>
          <a:fontRef idx="minor">
            <a:schemeClr val="dk1"/>
          </a:fontRef>
        </p:style>
        <p:txBody>
          <a:bodyPr wrap="none" rtlCol="0">
            <a:spAutoFit/>
          </a:bodyPr>
          <a:lstStyle/>
          <a:p>
            <a:r>
              <a:rPr lang="en-US" sz="2000" dirty="0"/>
              <a:t>Develop by discussing thoughts and feelings</a:t>
            </a:r>
          </a:p>
        </p:txBody>
      </p:sp>
      <p:sp>
        <p:nvSpPr>
          <p:cNvPr id="7" name="TextBox 6">
            <a:extLst>
              <a:ext uri="{FF2B5EF4-FFF2-40B4-BE49-F238E27FC236}">
                <a16:creationId xmlns:a16="http://schemas.microsoft.com/office/drawing/2014/main" id="{E3CB7A4A-7B2B-A546-A9E6-E363CBFA8F49}"/>
              </a:ext>
            </a:extLst>
          </p:cNvPr>
          <p:cNvSpPr txBox="1"/>
          <p:nvPr/>
        </p:nvSpPr>
        <p:spPr>
          <a:xfrm>
            <a:off x="2372905" y="2090172"/>
            <a:ext cx="6945438" cy="2677656"/>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2400" dirty="0">
                <a:solidFill>
                  <a:srgbClr val="7030A0"/>
                </a:solidFill>
              </a:rPr>
              <a:t>Now switch! </a:t>
            </a:r>
            <a:r>
              <a:rPr lang="en-US" sz="2400" dirty="0"/>
              <a:t>Join up with a different partner and repeat the same activity. How did they portray their character? Was it the same as your first partner?</a:t>
            </a:r>
          </a:p>
          <a:p>
            <a:endParaRPr lang="en-US" sz="2400" dirty="0"/>
          </a:p>
          <a:p>
            <a:r>
              <a:rPr lang="en-US" sz="2400" dirty="0"/>
              <a:t>Once you have finished, go back to you seats and make a note of what you have learned about the characters from this activity.</a:t>
            </a:r>
          </a:p>
        </p:txBody>
      </p:sp>
    </p:spTree>
    <p:extLst>
      <p:ext uri="{BB962C8B-B14F-4D97-AF65-F5344CB8AC3E}">
        <p14:creationId xmlns:p14="http://schemas.microsoft.com/office/powerpoint/2010/main" val="1687174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D0E638F-6AA7-8C44-B763-52CAC149B6F8}"/>
              </a:ext>
            </a:extLst>
          </p:cNvPr>
          <p:cNvPicPr>
            <a:picLocks noChangeAspect="1"/>
          </p:cNvPicPr>
          <p:nvPr/>
        </p:nvPicPr>
        <p:blipFill>
          <a:blip r:embed="rId2"/>
          <a:stretch>
            <a:fillRect/>
          </a:stretch>
        </p:blipFill>
        <p:spPr>
          <a:xfrm>
            <a:off x="3502615" y="4549676"/>
            <a:ext cx="5404393" cy="2331481"/>
          </a:xfrm>
          <a:prstGeom prst="rect">
            <a:avLst/>
          </a:prstGeom>
        </p:spPr>
      </p:pic>
      <p:sp>
        <p:nvSpPr>
          <p:cNvPr id="5" name="TextBox 4">
            <a:extLst>
              <a:ext uri="{FF2B5EF4-FFF2-40B4-BE49-F238E27FC236}">
                <a16:creationId xmlns:a16="http://schemas.microsoft.com/office/drawing/2014/main" id="{77C0585D-D94B-FC4F-9EDE-44D72DB15AD6}"/>
              </a:ext>
            </a:extLst>
          </p:cNvPr>
          <p:cNvSpPr txBox="1"/>
          <p:nvPr/>
        </p:nvSpPr>
        <p:spPr>
          <a:xfrm>
            <a:off x="2207111" y="1120676"/>
            <a:ext cx="7777777" cy="267765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400" dirty="0"/>
              <a:t>Thank you for visiting Ms Duckworth’s Classroom! I hope you enjoy the free resource. Please feel free to let me know how you used them and if they were helpful. Also, you can find the full SoW in my website store.</a:t>
            </a:r>
          </a:p>
          <a:p>
            <a:endParaRPr lang="en-US" sz="2400" dirty="0"/>
          </a:p>
          <a:p>
            <a:pPr algn="ctr"/>
            <a:r>
              <a:rPr lang="en-US" sz="2400" dirty="0"/>
              <a:t>You can also follow me on </a:t>
            </a:r>
            <a:r>
              <a:rPr lang="en-US" sz="2400" dirty="0">
                <a:hlinkClick r:id="rId3"/>
              </a:rPr>
              <a:t>Instagram</a:t>
            </a:r>
            <a:r>
              <a:rPr lang="en-US" sz="2400" dirty="0"/>
              <a:t> and find me on </a:t>
            </a:r>
            <a:r>
              <a:rPr lang="en-US" sz="2400" dirty="0">
                <a:hlinkClick r:id="rId4"/>
              </a:rPr>
              <a:t>Facebook</a:t>
            </a:r>
            <a:r>
              <a:rPr lang="en-US" sz="2400" dirty="0"/>
              <a:t> or </a:t>
            </a:r>
            <a:r>
              <a:rPr lang="en-US" sz="2400" dirty="0">
                <a:hlinkClick r:id="rId5"/>
              </a:rPr>
              <a:t>twitter</a:t>
            </a:r>
            <a:r>
              <a:rPr lang="en-US" sz="2400" dirty="0"/>
              <a:t>.</a:t>
            </a:r>
          </a:p>
        </p:txBody>
      </p:sp>
    </p:spTree>
    <p:extLst>
      <p:ext uri="{BB962C8B-B14F-4D97-AF65-F5344CB8AC3E}">
        <p14:creationId xmlns:p14="http://schemas.microsoft.com/office/powerpoint/2010/main" val="28655719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TotalTime>
  <Words>339</Words>
  <Application>Microsoft Macintosh PowerPoint</Application>
  <PresentationFormat>Widescreen</PresentationFormat>
  <Paragraphs>43</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Relationships in ‘Thank you ma’am’</vt:lpstr>
      <vt:lpstr>Commenting on language and structure</vt:lpstr>
      <vt:lpstr>Reading on…</vt:lpstr>
      <vt:lpstr>Pair work</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Sophie Duckworth</dc:creator>
  <cp:lastModifiedBy>Sophie Duckworth</cp:lastModifiedBy>
  <cp:revision>9</cp:revision>
  <dcterms:created xsi:type="dcterms:W3CDTF">2019-05-12T08:21:52Z</dcterms:created>
  <dcterms:modified xsi:type="dcterms:W3CDTF">2019-06-20T00:54:30Z</dcterms:modified>
</cp:coreProperties>
</file>