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 snapToObjects="1">
      <p:cViewPr varScale="1">
        <p:scale>
          <a:sx n="108" d="100"/>
          <a:sy n="108" d="100"/>
        </p:scale>
        <p:origin x="64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C43B9-1E96-F94D-B613-FD6654103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EEDFF9-75C7-304A-8135-06DC60062A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190F4-B578-F44E-8BEA-00014AA5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A881-8B70-7049-A8EB-EBDFFDBF5B6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02064-29BA-1E46-A145-0A7B1EEE7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B1DF2-5A3A-0F4E-B003-4B23777E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D718-A41A-D54A-8FDE-0676DEADEB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67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C4719-CBCD-0447-9E24-AAA77B2BE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8918F-A6B1-2742-AF2F-D72CF539A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ABEE4-DE60-874B-9309-E6813714F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A881-8B70-7049-A8EB-EBDFFDBF5B6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0AFD7-23E0-4246-934B-B0E028AE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1F4D1-91A4-DA4F-A9C1-E7FA8147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D718-A41A-D54A-8FDE-0676DEADEB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12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ADB73B-08A6-4E42-8B84-EF03E6A6D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28519E-710B-B74C-B6FF-9E004AABC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0B2E9-E825-B14C-8477-EC3C3CFD7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A881-8B70-7049-A8EB-EBDFFDBF5B6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29EC7-E1B1-FB4B-858A-985E158AB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A3461-984C-F04E-8355-B6B81CC28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D718-A41A-D54A-8FDE-0676DEADEB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5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9F7-A1CA-F14E-84F1-38B08307B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134ED-C2A4-9144-92C3-4E72C5823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F2602-BEF3-C543-B145-66E8F3F8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A881-8B70-7049-A8EB-EBDFFDBF5B6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CDBC6-3C26-3848-A1D3-47DCFEA4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54BF5-2EEC-7345-A73D-DE0223255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D718-A41A-D54A-8FDE-0676DEADEB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88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60F8F-B7C4-EA4B-A3B1-098D31908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DD340-4706-E04B-8C23-5E94BF324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27285-E486-564E-8D52-B8FF04A36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A881-8B70-7049-A8EB-EBDFFDBF5B6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67426-A2E7-8842-9513-F7C0BB8C7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7C931-F5D5-DD4C-AD1C-B01DB1CF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D718-A41A-D54A-8FDE-0676DEADEB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34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578F1-AF8C-714B-A9DF-9C524BE6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FE73F-E436-E244-B335-7647D5858F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721EBF-B11E-1246-A739-767BCF375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FCF70-2AA1-5D44-A9AB-4B360D700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A881-8B70-7049-A8EB-EBDFFDBF5B6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54416-8F97-1E4E-816F-7ABA30D7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61DE7-148B-7941-8712-C22C968BA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D718-A41A-D54A-8FDE-0676DEADEB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4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57672-8941-CF44-A62B-067718D42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7350A-CC84-854A-A10D-7FB3BEC49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82D9B-641F-D445-98D7-0A7D438DE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3AAFD8-2117-9943-A6BF-8501151391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7B8CE2-7AAB-A24B-89B9-A8C7F1ADF7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1E03D9-41BF-8644-858E-3594E66C6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A881-8B70-7049-A8EB-EBDFFDBF5B6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418F9A-D976-F24B-BC5B-57412A83F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98867-94E9-0340-A425-6C8B8C15B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D718-A41A-D54A-8FDE-0676DEADEB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92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0EA85-8804-A349-9D1B-7738FF605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82CE5D-D872-8D48-AAED-86D72C52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A881-8B70-7049-A8EB-EBDFFDBF5B6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613508-1F89-8E49-8102-3A0B4E360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374F7D-5A3D-514B-892B-5DC01084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D718-A41A-D54A-8FDE-0676DEADEB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18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3C05C4-61F1-754C-9E5C-43DAC5E7A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A881-8B70-7049-A8EB-EBDFFDBF5B6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87FAA4-3810-2C4E-8C14-294AEA27B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F4668B-4DE2-D849-A123-A86D23D9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D718-A41A-D54A-8FDE-0676DEADEB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99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3B309-71B4-824D-9156-EA72CB882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358F5-AAE1-6C4D-A1B1-7F23486FB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B99F2-D757-C243-B53B-1B4D7D333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3C4A75-B7D7-D94F-A4C2-239455D6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A881-8B70-7049-A8EB-EBDFFDBF5B6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EC9EB-B9B9-D848-9043-58F1DE797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ADB98-0803-F140-BADB-EF9F9DF23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D718-A41A-D54A-8FDE-0676DEADEB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39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C1D79-7A9A-1946-BC15-19C198619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4D4052-D677-0A43-9B03-3E34506050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B39294-959F-7F44-BC09-622218570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8B1CB-F9D7-1346-A761-2BAF1D2E6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A881-8B70-7049-A8EB-EBDFFDBF5B6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64AD8-8544-5B47-A693-13F9A1BAE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4982B9-9692-D543-9D4C-CD576BAE7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D718-A41A-D54A-8FDE-0676DEADEB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49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CD0443-C2E6-9943-A4EE-852378A39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F6E39-8E48-494F-A2B4-F4BF5454C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3091B-E92B-7C49-9FB7-49700BD522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3A881-8B70-7049-A8EB-EBDFFDBF5B6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FDD22-C30B-8740-BBD0-D99C2203F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6440C-3563-474E-B6FC-2A71C56D19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FD718-A41A-D54A-8FDE-0676DEADEB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74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82AE274-4E4D-4C40-A205-0E71E5C8F811}"/>
              </a:ext>
            </a:extLst>
          </p:cNvPr>
          <p:cNvGrpSpPr/>
          <p:nvPr/>
        </p:nvGrpSpPr>
        <p:grpSpPr>
          <a:xfrm>
            <a:off x="4466997" y="-189822"/>
            <a:ext cx="3258006" cy="1317006"/>
            <a:chOff x="1296733" y="200717"/>
            <a:chExt cx="3814377" cy="1551631"/>
          </a:xfrm>
        </p:grpSpPr>
        <p:pic>
          <p:nvPicPr>
            <p:cNvPr id="6" name="Picture 5" descr="A picture containing light&#10;&#10;Description automatically generated">
              <a:extLst>
                <a:ext uri="{FF2B5EF4-FFF2-40B4-BE49-F238E27FC236}">
                  <a16:creationId xmlns:a16="http://schemas.microsoft.com/office/drawing/2014/main" id="{8C1796CF-934A-3A4C-89AD-413E41B0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63934" y1="12632" x2="63934" y2="12632"/>
                          <a14:foregroundMark x1="63115" y1="10000" x2="63115" y2="1000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13531184">
              <a:off x="1125283" y="374398"/>
              <a:ext cx="1549400" cy="1206500"/>
            </a:xfrm>
            <a:prstGeom prst="rect">
              <a:avLst/>
            </a:prstGeom>
          </p:spPr>
        </p:pic>
        <p:pic>
          <p:nvPicPr>
            <p:cNvPr id="7" name="Picture 6" descr="A picture containing light&#10;&#10;Description automatically generated">
              <a:extLst>
                <a:ext uri="{FF2B5EF4-FFF2-40B4-BE49-F238E27FC236}">
                  <a16:creationId xmlns:a16="http://schemas.microsoft.com/office/drawing/2014/main" id="{68824895-7632-714D-A37D-09CC3D60D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63934" y1="12632" x2="63934" y2="12632"/>
                          <a14:foregroundMark x1="63115" y1="10000" x2="63115" y2="1000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13531184">
              <a:off x="2429221" y="374398"/>
              <a:ext cx="1549400" cy="1206500"/>
            </a:xfrm>
            <a:prstGeom prst="rect">
              <a:avLst/>
            </a:prstGeom>
          </p:spPr>
        </p:pic>
        <p:pic>
          <p:nvPicPr>
            <p:cNvPr id="8" name="Picture 7" descr="A picture containing light&#10;&#10;Description automatically generated">
              <a:extLst>
                <a:ext uri="{FF2B5EF4-FFF2-40B4-BE49-F238E27FC236}">
                  <a16:creationId xmlns:a16="http://schemas.microsoft.com/office/drawing/2014/main" id="{97815E69-03F0-8443-8494-B71E704FE8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>
                          <a14:foregroundMark x1="63934" y1="12632" x2="63934" y2="12632"/>
                          <a14:foregroundMark x1="63115" y1="10000" x2="63115" y2="1000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13531184">
              <a:off x="3733160" y="372167"/>
              <a:ext cx="1549400" cy="1206500"/>
            </a:xfrm>
            <a:prstGeom prst="rect">
              <a:avLst/>
            </a:prstGeom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8ACFE47C-1503-A247-A2E0-2A20DDBDB36F}"/>
              </a:ext>
            </a:extLst>
          </p:cNvPr>
          <p:cNvSpPr txBox="1">
            <a:spLocks/>
          </p:cNvSpPr>
          <p:nvPr/>
        </p:nvSpPr>
        <p:spPr>
          <a:xfrm>
            <a:off x="3181350" y="-225697"/>
            <a:ext cx="5829300" cy="104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latin typeface="Gabriola" pitchFamily="82" charset="0"/>
              </a:rPr>
              <a:t>Analysis Chain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CC37ECF1-DE6B-064F-93A8-2697C8B10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403840"/>
              </p:ext>
            </p:extLst>
          </p:nvPr>
        </p:nvGraphicFramePr>
        <p:xfrm>
          <a:off x="146459" y="955507"/>
          <a:ext cx="11899080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3180">
                  <a:extLst>
                    <a:ext uri="{9D8B030D-6E8A-4147-A177-3AD203B41FA5}">
                      <a16:colId xmlns:a16="http://schemas.microsoft.com/office/drawing/2014/main" val="1157813399"/>
                    </a:ext>
                  </a:extLst>
                </a:gridCol>
                <a:gridCol w="1278579">
                  <a:extLst>
                    <a:ext uri="{9D8B030D-6E8A-4147-A177-3AD203B41FA5}">
                      <a16:colId xmlns:a16="http://schemas.microsoft.com/office/drawing/2014/main" val="1356898629"/>
                    </a:ext>
                  </a:extLst>
                </a:gridCol>
                <a:gridCol w="2470068">
                  <a:extLst>
                    <a:ext uri="{9D8B030D-6E8A-4147-A177-3AD203B41FA5}">
                      <a16:colId xmlns:a16="http://schemas.microsoft.com/office/drawing/2014/main" val="1547580051"/>
                    </a:ext>
                  </a:extLst>
                </a:gridCol>
                <a:gridCol w="2006930">
                  <a:extLst>
                    <a:ext uri="{9D8B030D-6E8A-4147-A177-3AD203B41FA5}">
                      <a16:colId xmlns:a16="http://schemas.microsoft.com/office/drawing/2014/main" val="3130502750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022810357"/>
                    </a:ext>
                  </a:extLst>
                </a:gridCol>
                <a:gridCol w="1983180">
                  <a:extLst>
                    <a:ext uri="{9D8B030D-6E8A-4147-A177-3AD203B41FA5}">
                      <a16:colId xmlns:a16="http://schemas.microsoft.com/office/drawing/2014/main" val="2486509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Abadi Extra Light" panose="020B0204020104020204" pitchFamily="34" charset="0"/>
                        </a:rPr>
                        <a:t>Quotation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Abadi Extra Light" panose="020B0204020104020204" pitchFamily="34" charset="0"/>
                        </a:rPr>
                        <a:t>Technique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Abadi Extra Light" panose="020B0204020104020204" pitchFamily="34" charset="0"/>
                        </a:rPr>
                        <a:t>Which word gives meaning to the technique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Abadi Extra Light" panose="020B0204020104020204" pitchFamily="34" charset="0"/>
                        </a:rPr>
                        <a:t>What is it? What does it mean?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Abadi Extra Light" panose="020B0204020104020204" pitchFamily="34" charset="0"/>
                        </a:rPr>
                        <a:t>What are the connotations?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Abadi Extra Light" panose="020B0204020104020204" pitchFamily="34" charset="0"/>
                        </a:rPr>
                        <a:t>Inference. What does it mean in the text? Layer your interpretation. Link back to what the poem is about. What is the message/meaning?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117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989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754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658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170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572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689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778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55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 Extra Light</vt:lpstr>
      <vt:lpstr>Arial</vt:lpstr>
      <vt:lpstr>Calibri</vt:lpstr>
      <vt:lpstr>Calibri Light</vt:lpstr>
      <vt:lpstr>Gabriola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Duckworth</dc:creator>
  <cp:lastModifiedBy>Sophie Duckworth</cp:lastModifiedBy>
  <cp:revision>2</cp:revision>
  <dcterms:created xsi:type="dcterms:W3CDTF">2020-10-07T09:47:49Z</dcterms:created>
  <dcterms:modified xsi:type="dcterms:W3CDTF">2020-10-07T09:53:01Z</dcterms:modified>
</cp:coreProperties>
</file>