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4"/>
  </p:normalViewPr>
  <p:slideViewPr>
    <p:cSldViewPr snapToGrid="0" snapToObjects="1">
      <p:cViewPr varScale="1">
        <p:scale>
          <a:sx n="110" d="100"/>
          <a:sy n="11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AE2F8-7043-854A-AB76-FCA80EAEA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4E49E3-0AF6-034B-B493-38A99741D6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25DBA-4F66-4444-B164-0D2F41863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6A12-F73C-044E-AB90-234059783182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78BDB-7ABC-F144-9DED-FB3644064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C08D5-7F43-C04D-B1BE-0C613A637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C593-850E-E14E-8FE5-CE018532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1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4C221-7589-5347-A4E6-929979756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CE63F0-3631-064E-ABFB-AEF5145ECC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93E69-EBED-EC40-BD70-3AE0C3C7E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6A12-F73C-044E-AB90-234059783182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CE891-851A-BC47-B3A0-40E82DD4B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7C1E6-902D-924F-AD56-2E461A392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C593-850E-E14E-8FE5-CE018532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3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237D7-E930-5041-8888-22362B00E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96119F-BBEC-0541-B29D-DCC906AB5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87B4A-4A63-814F-B2A3-BA398F241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6A12-F73C-044E-AB90-234059783182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ED94A-2B2A-014D-846F-B2A3E5619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21DAA-4F44-4D4D-B146-C2D33CC31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C593-850E-E14E-8FE5-CE018532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5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79AB-107D-204D-8B8D-E77E41A34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CD3C3-D3E6-3541-B7F4-83191F094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B3679-AE40-5246-95E6-3260C8DBC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6A12-F73C-044E-AB90-234059783182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7780A-AA2E-BB42-8672-BFCE9E737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25B55-E161-1542-A001-BA4463D46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C593-850E-E14E-8FE5-CE018532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0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277BE-F1E2-0640-A701-5BC170973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58555-8269-BC4B-9902-772FF7428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9F768-4338-864A-9D21-3150B2A02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6A12-F73C-044E-AB90-234059783182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E65F9-C31B-D04F-BB00-D7B275F85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49A81-4D98-1545-9353-E158E6E9B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C593-850E-E14E-8FE5-CE018532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9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F0997-892C-BB42-959F-E715A2CC0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25EF5-FA90-1A44-AF28-31B2B7D344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24CD69-8876-C747-B1D7-5E03019B9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A0649D-26E2-5B4B-9F50-B6D3EE962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6A12-F73C-044E-AB90-234059783182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1FF44-2493-D449-BE9F-4CA831DA6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C2F0E9-5979-2C4E-8BE1-2FEB91A79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C593-850E-E14E-8FE5-CE018532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64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D8F26-023D-8E40-BE19-8B05D235A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1B6609-0E13-3047-8222-2614F49AA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4B99F-C4B3-4543-B0F4-D5CE47172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8D3AE0-CEE9-6D46-9FAB-4E5D92BDEA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6B4E5-174D-434A-874C-5E9A9A791D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279169-224F-E645-BC9C-844E90E0F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6A12-F73C-044E-AB90-234059783182}" type="datetimeFigureOut">
              <a:rPr lang="en-US" smtClean="0"/>
              <a:t>9/1/19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6E5516-58C9-694F-99AD-FF28D31D6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BB5548-71D1-E048-AE36-BDA4B6D1A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C593-850E-E14E-8FE5-CE018532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56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0B86A-C0E2-E64C-A967-18C2FBB4E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106220-C9D9-D14F-9F4A-88E089AE0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6A12-F73C-044E-AB90-234059783182}" type="datetimeFigureOut">
              <a:rPr lang="en-US" smtClean="0"/>
              <a:t>9/1/19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7C48-0D43-AD48-B7C3-1FEB54CD8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98B26-3C6B-394E-B787-0B4264ADA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C593-850E-E14E-8FE5-CE018532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A160B3-7220-B244-8056-C9C03B510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6A12-F73C-044E-AB90-234059783182}" type="datetimeFigureOut">
              <a:rPr lang="en-US" smtClean="0"/>
              <a:t>9/1/19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3290FB-9C3D-3448-9B0A-EE5BA89BE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7F9F2-108A-2F4A-AB03-9D06CDA77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C593-850E-E14E-8FE5-CE018532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6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C75F6-6C41-9A4F-8408-30EE45F1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93FF4-959F-4A45-9A28-4BEE6ADA4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E860BA-FD05-3A42-B92A-3D8FD9709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891A1-7100-E241-BF68-D45FF63CC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6A12-F73C-044E-AB90-234059783182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BF03D-2F1A-B942-86B1-572F66598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AA99E-E31B-634E-A1E4-018AAA3D8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C593-850E-E14E-8FE5-CE018532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9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1A769-4CBC-BF41-8721-AC603D036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0F5829-7911-334F-95D1-3EAABCA78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2C750C-CAEB-824A-8AB6-FE53843665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271F0-FBF1-444C-B423-EEBF0DA5A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6A12-F73C-044E-AB90-234059783182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53A36-1DE6-B94D-8660-CC7463DDC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84588F-0774-E341-96DA-DDA862727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C593-850E-E14E-8FE5-CE018532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3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96E9DA-044F-4944-90A6-AD581388F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A1D85-65BE-DB44-A850-C7ED679C6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25770-628B-E24B-ACDE-1D0E63EE07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86A12-F73C-044E-AB90-234059783182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EC58C-8341-F948-9AD0-97A499DA1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1D800-3977-ED4C-9944-53AEC5AA8C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FC593-850E-E14E-8FE5-CE018532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7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6150461-73D0-2B44-AC82-02DAF8A1FDA6}"/>
              </a:ext>
            </a:extLst>
          </p:cNvPr>
          <p:cNvGrpSpPr/>
          <p:nvPr/>
        </p:nvGrpSpPr>
        <p:grpSpPr>
          <a:xfrm>
            <a:off x="1248615" y="1958443"/>
            <a:ext cx="1497525" cy="1722392"/>
            <a:chOff x="1234914" y="1958443"/>
            <a:chExt cx="2460268" cy="2805584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F9FDF0CF-BE5A-0140-8A9E-F9A987F14A2C}"/>
                </a:ext>
              </a:extLst>
            </p:cNvPr>
            <p:cNvGrpSpPr/>
            <p:nvPr/>
          </p:nvGrpSpPr>
          <p:grpSpPr>
            <a:xfrm>
              <a:off x="1234914" y="1958443"/>
              <a:ext cx="2460268" cy="1790814"/>
              <a:chOff x="2703901" y="2368550"/>
              <a:chExt cx="2894367" cy="1681407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532A55A-2DDA-F245-B153-EDFF146F237E}"/>
                  </a:ext>
                </a:extLst>
              </p:cNvPr>
              <p:cNvSpPr/>
              <p:nvPr/>
            </p:nvSpPr>
            <p:spPr>
              <a:xfrm>
                <a:off x="2703901" y="2967335"/>
                <a:ext cx="2894367" cy="108262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4000" b="1" cap="none" spc="0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7500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  <a:effectLst/>
                  </a:rPr>
                  <a:t>WHAT</a:t>
                </a:r>
              </a:p>
            </p:txBody>
          </p:sp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03DB7355-5353-DD4F-AA9B-CE4A3CF435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96319" y="2368550"/>
                <a:ext cx="1909536" cy="912389"/>
              </a:xfrm>
              <a:prstGeom prst="rect">
                <a:avLst/>
              </a:prstGeom>
            </p:spPr>
          </p:pic>
        </p:grp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1B940AE-5F2B-7041-984A-EFA8D1A81E0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92908" y="3792270"/>
              <a:ext cx="1344283" cy="971757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90257AAE-68F9-CA4B-9053-BC92BFAA32BE}"/>
              </a:ext>
            </a:extLst>
          </p:cNvPr>
          <p:cNvSpPr txBox="1"/>
          <p:nvPr/>
        </p:nvSpPr>
        <p:spPr>
          <a:xfrm>
            <a:off x="2628856" y="136330"/>
            <a:ext cx="693164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WHAT, HOW and WHY all help you develop your essay skills and analysis.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AE4E2CF-CF84-B04B-8632-886701BB89F8}"/>
              </a:ext>
            </a:extLst>
          </p:cNvPr>
          <p:cNvGrpSpPr/>
          <p:nvPr/>
        </p:nvGrpSpPr>
        <p:grpSpPr>
          <a:xfrm>
            <a:off x="4833526" y="1397160"/>
            <a:ext cx="2513991" cy="1686042"/>
            <a:chOff x="6096000" y="2377523"/>
            <a:chExt cx="3641881" cy="2610579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62500834-67A8-D644-8EC1-D2321B908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210011" y="4011866"/>
              <a:ext cx="1413857" cy="976236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AD8D6E2-7B6F-784E-A0ED-8BF4DC496BD7}"/>
                </a:ext>
              </a:extLst>
            </p:cNvPr>
            <p:cNvSpPr/>
            <p:nvPr/>
          </p:nvSpPr>
          <p:spPr>
            <a:xfrm>
              <a:off x="6096000" y="2967334"/>
              <a:ext cx="3641881" cy="128667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HOW</a:t>
              </a:r>
              <a:endParaRPr lang="en-US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A95922B-B04C-F64F-80F8-9BF24E45A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93004" y="2377523"/>
              <a:ext cx="1909536" cy="912389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B008411-A570-2649-8D30-64922B236589}"/>
              </a:ext>
            </a:extLst>
          </p:cNvPr>
          <p:cNvGrpSpPr/>
          <p:nvPr/>
        </p:nvGrpSpPr>
        <p:grpSpPr>
          <a:xfrm>
            <a:off x="9963092" y="1768834"/>
            <a:ext cx="1451038" cy="1986799"/>
            <a:chOff x="3195929" y="2368550"/>
            <a:chExt cx="1910315" cy="277592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F8297BA-C7C2-6D47-8F53-689725BAF4D7}"/>
                </a:ext>
              </a:extLst>
            </p:cNvPr>
            <p:cNvSpPr/>
            <p:nvPr/>
          </p:nvSpPr>
          <p:spPr>
            <a:xfrm>
              <a:off x="3195929" y="2967335"/>
              <a:ext cx="1910315" cy="11610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  <a:effectLst/>
                </a:rPr>
                <a:t>WHY</a:t>
              </a:r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9F83D53C-C324-564C-B28C-6BB732FFE5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96319" y="2368550"/>
              <a:ext cx="1909536" cy="912389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ACC94EE7-5451-D341-BBA5-0436EBA4CA9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44158" y="4031343"/>
              <a:ext cx="1413858" cy="1113133"/>
            </a:xfrm>
            <a:prstGeom prst="rect">
              <a:avLst/>
            </a:prstGeom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15D8DFB-3847-5F40-BB35-EC22C2F98B58}"/>
              </a:ext>
            </a:extLst>
          </p:cNvPr>
          <p:cNvSpPr txBox="1"/>
          <p:nvPr/>
        </p:nvSpPr>
        <p:spPr>
          <a:xfrm>
            <a:off x="117164" y="973874"/>
            <a:ext cx="251491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What is your point/idea?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EBF6E5F-8F5C-E64E-B51F-EFDFD66DD8DA}"/>
              </a:ext>
            </a:extLst>
          </p:cNvPr>
          <p:cNvSpPr txBox="1"/>
          <p:nvPr/>
        </p:nvSpPr>
        <p:spPr>
          <a:xfrm>
            <a:off x="265195" y="4001937"/>
            <a:ext cx="2875403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What</a:t>
            </a:r>
            <a:r>
              <a:rPr lang="en-US" dirty="0"/>
              <a:t> is shown in the quote?</a:t>
            </a:r>
          </a:p>
          <a:p>
            <a:r>
              <a:rPr lang="en-US" i="1" dirty="0"/>
              <a:t>How</a:t>
            </a:r>
            <a:r>
              <a:rPr lang="en-US" dirty="0"/>
              <a:t> is it shown?</a:t>
            </a:r>
          </a:p>
          <a:p>
            <a:r>
              <a:rPr lang="en-US" i="1" dirty="0"/>
              <a:t>Why</a:t>
            </a:r>
            <a:r>
              <a:rPr lang="en-US" dirty="0"/>
              <a:t> is it shown in this way?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7D826DE-5F40-DA47-B726-71DA054034A0}"/>
              </a:ext>
            </a:extLst>
          </p:cNvPr>
          <p:cNvSpPr txBox="1"/>
          <p:nvPr/>
        </p:nvSpPr>
        <p:spPr>
          <a:xfrm>
            <a:off x="8217969" y="3992847"/>
            <a:ext cx="370883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Why did the writer choose this word?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14179F5-D4D2-1840-8295-6933F31972F0}"/>
              </a:ext>
            </a:extLst>
          </p:cNvPr>
          <p:cNvSpPr txBox="1"/>
          <p:nvPr/>
        </p:nvSpPr>
        <p:spPr>
          <a:xfrm>
            <a:off x="7954784" y="4740601"/>
            <a:ext cx="382701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Why did the writer use this technique?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33D781A-F98F-6C41-8710-C6289D03F77E}"/>
              </a:ext>
            </a:extLst>
          </p:cNvPr>
          <p:cNvSpPr txBox="1"/>
          <p:nvPr/>
        </p:nvSpPr>
        <p:spPr>
          <a:xfrm>
            <a:off x="7497487" y="5856164"/>
            <a:ext cx="442931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Why did the writer create this type of mood/atmosphere?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28A97E0-32B2-F349-B2C7-14C41B888599}"/>
              </a:ext>
            </a:extLst>
          </p:cNvPr>
          <p:cNvSpPr txBox="1"/>
          <p:nvPr/>
        </p:nvSpPr>
        <p:spPr>
          <a:xfrm>
            <a:off x="556864" y="5422461"/>
            <a:ext cx="3671903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What is the effect on the reader?</a:t>
            </a:r>
          </a:p>
          <a:p>
            <a:r>
              <a:rPr lang="en-US" dirty="0"/>
              <a:t>How is it created?</a:t>
            </a:r>
          </a:p>
          <a:p>
            <a:r>
              <a:rPr lang="en-US" dirty="0"/>
              <a:t>Why does the writer want to do this?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C322C04-8908-3C4C-8570-12B894847847}"/>
              </a:ext>
            </a:extLst>
          </p:cNvPr>
          <p:cNvSpPr txBox="1"/>
          <p:nvPr/>
        </p:nvSpPr>
        <p:spPr>
          <a:xfrm>
            <a:off x="3976897" y="3227529"/>
            <a:ext cx="335716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How is the character/action/setting described? Why?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E79A43F-8548-AF4C-A008-AE4A35EC6F72}"/>
              </a:ext>
            </a:extLst>
          </p:cNvPr>
          <p:cNvSpPr txBox="1"/>
          <p:nvPr/>
        </p:nvSpPr>
        <p:spPr>
          <a:xfrm>
            <a:off x="7081500" y="989503"/>
            <a:ext cx="2036545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How is the reader supposed to feel?</a:t>
            </a:r>
          </a:p>
          <a:p>
            <a:r>
              <a:rPr lang="en-US" dirty="0"/>
              <a:t>How do you know?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E78F409-1594-A748-BF6C-C197A12B5C25}"/>
              </a:ext>
            </a:extLst>
          </p:cNvPr>
          <p:cNvSpPr txBox="1"/>
          <p:nvPr/>
        </p:nvSpPr>
        <p:spPr>
          <a:xfrm>
            <a:off x="907006" y="1504296"/>
            <a:ext cx="308533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What is the message or moral?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D729DB4-3D79-4344-8147-05965BAD3A9B}"/>
              </a:ext>
            </a:extLst>
          </p:cNvPr>
          <p:cNvSpPr txBox="1"/>
          <p:nvPr/>
        </p:nvSpPr>
        <p:spPr>
          <a:xfrm>
            <a:off x="4267206" y="727584"/>
            <a:ext cx="224129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How is the text organized? Why?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C26AD18-B86D-D242-9A33-266DF2B39938}"/>
              </a:ext>
            </a:extLst>
          </p:cNvPr>
          <p:cNvSpPr txBox="1"/>
          <p:nvPr/>
        </p:nvSpPr>
        <p:spPr>
          <a:xfrm>
            <a:off x="4785314" y="4421628"/>
            <a:ext cx="232185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How is language used?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50C0E0B-0267-B44F-866C-451891750A2D}"/>
              </a:ext>
            </a:extLst>
          </p:cNvPr>
          <p:cNvSpPr txBox="1"/>
          <p:nvPr/>
        </p:nvSpPr>
        <p:spPr>
          <a:xfrm>
            <a:off x="4660890" y="5099295"/>
            <a:ext cx="2763767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How does the quote reinforce your point/idea?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3E67708-9515-6A4F-A1A4-F8D37D25E939}"/>
              </a:ext>
            </a:extLst>
          </p:cNvPr>
          <p:cNvSpPr txBox="1"/>
          <p:nvPr/>
        </p:nvSpPr>
        <p:spPr>
          <a:xfrm>
            <a:off x="7048959" y="2105371"/>
            <a:ext cx="238594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How can you use the context to develop your interpretation?</a:t>
            </a:r>
          </a:p>
        </p:txBody>
      </p:sp>
    </p:spTree>
    <p:extLst>
      <p:ext uri="{BB962C8B-B14F-4D97-AF65-F5344CB8AC3E}">
        <p14:creationId xmlns:p14="http://schemas.microsoft.com/office/powerpoint/2010/main" val="3581700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161</Words>
  <Application>Microsoft Macintosh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Duckworth</dc:creator>
  <cp:lastModifiedBy>Sophie Duckworth</cp:lastModifiedBy>
  <cp:revision>3</cp:revision>
  <dcterms:created xsi:type="dcterms:W3CDTF">2019-08-11T06:32:23Z</dcterms:created>
  <dcterms:modified xsi:type="dcterms:W3CDTF">2019-09-01T02:07:14Z</dcterms:modified>
</cp:coreProperties>
</file>