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AE857-0231-41DC-9133-1C453DC00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CE4B4-77C1-4B05-AD2D-197121C42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67725-03B3-4B29-9605-DE81C933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1E2EF-2BA9-4DC3-A1BA-D49BC66E0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42C0D-5A3F-4E7E-9A39-E71FFA0B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19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5FE9-571F-4ECC-88E2-55E9BB35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F1DF5-D0FD-481B-AAF9-D8885C356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7CF74-E0F3-4233-9990-A54D76CB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6EC7A-1F21-4691-A8D4-6EE16BCE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2B928-BE18-44A3-AAEB-72CC1741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8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4D5C31-97C5-473F-9B42-8A1781E26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F6FBB2-2571-4758-8E81-F6959CD2B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ACF63-65B2-4925-A7B3-DE4EF79B9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91334-655F-44C7-85A5-7C25BCB6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2C3D9-E780-4692-9E95-2A3DCD7E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78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7EF8E-971F-41A3-8F36-EC977232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F4878-3367-4B3A-BEB2-F7A65DF71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A424-8B93-42EC-B8F6-60B0E7F2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A5A31-383B-4CAE-AC83-ABFB88FA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71EE4-133F-4EF7-9D36-D6975218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90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67B9-680B-4DC7-9F4E-E017D05E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460B0-0628-40CF-ACAA-08AEEE822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20EAF-8209-4905-A175-6DD9CDED6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92402-245F-4DBB-8D6E-F1D36A65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A9865-B5E6-4334-88F8-FEAD8441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65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41AAC-312C-4305-9889-BF5736A3F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5023-AB9A-4BDE-88FD-DDDB43610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0D341-9F6B-4846-804D-037150A64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79151-FF76-4500-BA00-95A65967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5827D-5EFA-4414-9603-3824A3D7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36295-101B-415F-8CAB-69B2582F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F39EB-1A1A-4FFF-9A60-BB36DE73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AAC36-9CFF-4543-94DB-1AC1C5DEC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22C05-F2A1-47B4-B6C6-1546E9AD1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1DE66-6CA1-4F91-88D0-C749B297A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2C5FA7-A2E4-4941-A8F4-FB5980F45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7DC8E1-5D38-4460-8938-356BF9ECA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9CD5A7-EBB7-4B67-964F-3C8EB11D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FBA156-0591-48FA-9CD1-777EC2AE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4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FB3B1-F08C-4C04-B19C-74DFDE226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ADAE6B-AB64-428F-A1E5-28E26FA9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21021-81DE-4C7F-9EFF-2567F37E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EF0B61-0910-49B5-B547-EEE5526C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56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7712-C7BE-4C60-B8FA-C0AF9D69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CA0DC8-3C5D-421C-91EA-5D788214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19195-31A6-4656-A827-E965B9C0A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9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CA44B-F15F-4FD5-A12F-111B20AC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67CAC-DB18-40F0-9D0B-49EFC140A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D48E9-D172-476E-B092-6E9242415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B1804-A7FE-45FA-A68E-A0C9E917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85B4E-729E-43F3-BEF9-51032070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39FB6-E0E9-4E49-A270-6C17A757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EF8E1-36D2-4FDE-9E0D-91A80EFB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039D2-13C2-4A31-8F90-22B0A05D5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9ED0B-28F5-405F-8B75-5078D397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F1CBB-ABD3-4261-98E3-34488CCB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3F213-8BD7-4BE7-98BF-238B0177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5B12B-E6C7-4383-B210-19DB38D9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57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9E5FD9-CF02-4D5A-8871-4118EA51A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64611-26FA-418B-B1A6-9CC0E8F89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3B69A-2CC1-44B2-8192-0D6A4C58F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8EA5B-5967-4687-8761-5FE5D41C619B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4CC44-E15E-4606-AA1E-DBA5D43EB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4DDF5-64C9-4182-ACF5-D65743F4A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6AF5-A014-4B13-A8A7-A83C4FA46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50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FB4642-45A8-4028-9E94-4EED6CB1D573}"/>
              </a:ext>
            </a:extLst>
          </p:cNvPr>
          <p:cNvSpPr txBox="1"/>
          <p:nvPr/>
        </p:nvSpPr>
        <p:spPr>
          <a:xfrm>
            <a:off x="3344092" y="4465"/>
            <a:ext cx="639534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Accord Heavy SF" panose="020BE200000000000000" pitchFamily="34" charset="0"/>
              </a:rPr>
              <a:t>‘Black Mirror’ analysis sheet: Nosedive</a:t>
            </a:r>
            <a:endParaRPr lang="en-GB" sz="2400" dirty="0">
              <a:latin typeface="Accord Heavy SF" panose="020BE200000000000000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6AE2010-F529-499F-9EA3-CCEB86DCC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73405"/>
              </p:ext>
            </p:extLst>
          </p:nvPr>
        </p:nvGraphicFramePr>
        <p:xfrm>
          <a:off x="0" y="613954"/>
          <a:ext cx="12192002" cy="62440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2582">
                  <a:extLst>
                    <a:ext uri="{9D8B030D-6E8A-4147-A177-3AD203B41FA5}">
                      <a16:colId xmlns:a16="http://schemas.microsoft.com/office/drawing/2014/main" val="3871724746"/>
                    </a:ext>
                  </a:extLst>
                </a:gridCol>
                <a:gridCol w="2041312">
                  <a:extLst>
                    <a:ext uri="{9D8B030D-6E8A-4147-A177-3AD203B41FA5}">
                      <a16:colId xmlns:a16="http://schemas.microsoft.com/office/drawing/2014/main" val="1888091424"/>
                    </a:ext>
                  </a:extLst>
                </a:gridCol>
                <a:gridCol w="2162027">
                  <a:extLst>
                    <a:ext uri="{9D8B030D-6E8A-4147-A177-3AD203B41FA5}">
                      <a16:colId xmlns:a16="http://schemas.microsoft.com/office/drawing/2014/main" val="482260329"/>
                    </a:ext>
                  </a:extLst>
                </a:gridCol>
                <a:gridCol w="1929391">
                  <a:extLst>
                    <a:ext uri="{9D8B030D-6E8A-4147-A177-3AD203B41FA5}">
                      <a16:colId xmlns:a16="http://schemas.microsoft.com/office/drawing/2014/main" val="1309395534"/>
                    </a:ext>
                  </a:extLst>
                </a:gridCol>
                <a:gridCol w="2394663">
                  <a:extLst>
                    <a:ext uri="{9D8B030D-6E8A-4147-A177-3AD203B41FA5}">
                      <a16:colId xmlns:a16="http://schemas.microsoft.com/office/drawing/2014/main" val="3200476693"/>
                    </a:ext>
                  </a:extLst>
                </a:gridCol>
                <a:gridCol w="2162027">
                  <a:extLst>
                    <a:ext uri="{9D8B030D-6E8A-4147-A177-3AD203B41FA5}">
                      <a16:colId xmlns:a16="http://schemas.microsoft.com/office/drawing/2014/main" val="1046249186"/>
                    </a:ext>
                  </a:extLst>
                </a:gridCol>
              </a:tblGrid>
              <a:tr h="9275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Character/s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Conflict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Significant scenes- analysis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Links to 1984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1711"/>
                  </a:ext>
                </a:extLst>
              </a:tr>
              <a:tr h="53165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GB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GB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077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F554CB6-71A9-4445-A4BE-214AAF094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09324">
            <a:off x="10760607" y="5323901"/>
            <a:ext cx="1115104" cy="159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01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Accord Heavy SF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Duckworth</dc:creator>
  <cp:lastModifiedBy>Sophie Duckworth</cp:lastModifiedBy>
  <cp:revision>4</cp:revision>
  <dcterms:created xsi:type="dcterms:W3CDTF">2019-10-21T03:38:52Z</dcterms:created>
  <dcterms:modified xsi:type="dcterms:W3CDTF">2019-10-21T03:53:22Z</dcterms:modified>
</cp:coreProperties>
</file>